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8412" r:id="rId1"/>
    <p:sldMasterId id="2147488428" r:id="rId2"/>
  </p:sldMasterIdLst>
  <p:notesMasterIdLst>
    <p:notesMasterId r:id="rId16"/>
  </p:notesMasterIdLst>
  <p:handoutMasterIdLst>
    <p:handoutMasterId r:id="rId17"/>
  </p:handoutMasterIdLst>
  <p:sldIdLst>
    <p:sldId id="8573" r:id="rId3"/>
    <p:sldId id="268" r:id="rId4"/>
    <p:sldId id="8224" r:id="rId5"/>
    <p:sldId id="8575" r:id="rId6"/>
    <p:sldId id="8583" r:id="rId7"/>
    <p:sldId id="8576" r:id="rId8"/>
    <p:sldId id="8585" r:id="rId9"/>
    <p:sldId id="8584" r:id="rId10"/>
    <p:sldId id="8580" r:id="rId11"/>
    <p:sldId id="8586" r:id="rId12"/>
    <p:sldId id="8587" r:id="rId13"/>
    <p:sldId id="8588" r:id="rId14"/>
    <p:sldId id="8589" r:id="rId15"/>
  </p:sldIdLst>
  <p:sldSz cx="9144000" cy="5143500" type="screen16x9"/>
  <p:notesSz cx="9939338" cy="6805613"/>
  <p:defaultTextStyle>
    <a:defPPr>
      <a:defRPr lang="zh-TW"/>
    </a:defPPr>
    <a:lvl1pPr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orient="horz" pos="590">
          <p15:clr>
            <a:srgbClr val="A4A3A4"/>
          </p15:clr>
        </p15:guide>
        <p15:guide id="3" orient="horz" pos="4020">
          <p15:clr>
            <a:srgbClr val="A4A3A4"/>
          </p15:clr>
        </p15:guide>
        <p15:guide id="4" pos="2880">
          <p15:clr>
            <a:srgbClr val="A4A3A4"/>
          </p15:clr>
        </p15:guide>
        <p15:guide id="5" pos="5465">
          <p15:clr>
            <a:srgbClr val="A4A3A4"/>
          </p15:clr>
        </p15:guide>
        <p15:guide id="6" pos="249">
          <p15:clr>
            <a:srgbClr val="A4A3A4"/>
          </p15:clr>
        </p15:guide>
        <p15:guide id="7" orient="horz" pos="2268">
          <p15:clr>
            <a:srgbClr val="A4A3A4"/>
          </p15:clr>
        </p15:guide>
        <p15:guide id="8" orient="horz" pos="620">
          <p15:clr>
            <a:srgbClr val="A4A3A4"/>
          </p15:clr>
        </p15:guide>
        <p15:guide id="9" orient="horz" pos="4221">
          <p15:clr>
            <a:srgbClr val="A4A3A4"/>
          </p15:clr>
        </p15:guide>
        <p15:guide id="10" orient="horz" pos="1543">
          <p15:clr>
            <a:srgbClr val="A4A3A4"/>
          </p15:clr>
        </p15:guide>
        <p15:guide id="11" orient="horz" pos="421">
          <p15:clr>
            <a:srgbClr val="A4A3A4"/>
          </p15:clr>
        </p15:guide>
        <p15:guide id="12" orient="horz" pos="2871">
          <p15:clr>
            <a:srgbClr val="A4A3A4"/>
          </p15:clr>
        </p15:guide>
        <p15:guide id="13" orient="horz" pos="1620">
          <p15:clr>
            <a:srgbClr val="A4A3A4"/>
          </p15:clr>
        </p15:guide>
        <p15:guide id="14" orient="horz" pos="443">
          <p15:clr>
            <a:srgbClr val="A4A3A4"/>
          </p15:clr>
        </p15:guide>
        <p15:guide id="15" orient="horz" pos="3015">
          <p15:clr>
            <a:srgbClr val="A4A3A4"/>
          </p15:clr>
        </p15:guide>
      </p15:sldGuideLst>
    </p:ext>
    <p:ext uri="{2D200454-40CA-4A62-9FC3-DE9A4176ACB9}">
      <p15:notesGuideLst xmlns:p15="http://schemas.microsoft.com/office/powerpoint/2012/main">
        <p15:guide id="1" orient="horz" pos="3129" userDrawn="1">
          <p15:clr>
            <a:srgbClr val="A4A3A4"/>
          </p15:clr>
        </p15:guide>
        <p15:guide id="2" pos="2143" userDrawn="1">
          <p15:clr>
            <a:srgbClr val="A4A3A4"/>
          </p15:clr>
        </p15:guide>
        <p15:guide id="3" orient="horz" pos="2142" userDrawn="1">
          <p15:clr>
            <a:srgbClr val="A4A3A4"/>
          </p15:clr>
        </p15:guide>
        <p15:guide id="4" pos="3129" userDrawn="1">
          <p15:clr>
            <a:srgbClr val="A4A3A4"/>
          </p15:clr>
        </p15:guide>
        <p15:guide id="5" orient="horz" pos="3133" userDrawn="1">
          <p15:clr>
            <a:srgbClr val="A4A3A4"/>
          </p15:clr>
        </p15:guide>
        <p15:guide id="6" orient="horz" pos="2144" userDrawn="1">
          <p15:clr>
            <a:srgbClr val="A4A3A4"/>
          </p15:clr>
        </p15:guide>
        <p15:guide id="7" pos="2145" userDrawn="1">
          <p15:clr>
            <a:srgbClr val="A4A3A4"/>
          </p15:clr>
        </p15:guide>
        <p15:guide id="8" pos="313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699D"/>
    <a:srgbClr val="FF0000"/>
    <a:srgbClr val="3E23E1"/>
    <a:srgbClr val="DBE5F1"/>
    <a:srgbClr val="A1A646"/>
    <a:srgbClr val="E0F1D8"/>
    <a:srgbClr val="D99B00"/>
    <a:srgbClr val="6399AB"/>
    <a:srgbClr val="C00000"/>
    <a:srgbClr val="E0AD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中等深淺樣式 3 - 輔色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034E78-7F5D-4C2E-B375-FC64B27BC917}" styleName="深色樣式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中等深淺樣式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46F890A9-2807-4EBB-B81D-B2AA78EC7F39}" styleName="深色樣式 2 - 輔色 5/輔色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A107856-5554-42FB-B03E-39F5DBC370BA}" styleName="中等深淺樣式 4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775DCB02-9BB8-47FD-8907-85C794F793BA}" styleName="佈景主題樣式 1 - 輔色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26" autoAdjust="0"/>
    <p:restoredTop sz="96041" autoAdjust="0"/>
  </p:normalViewPr>
  <p:slideViewPr>
    <p:cSldViewPr>
      <p:cViewPr varScale="1">
        <p:scale>
          <a:sx n="149" d="100"/>
          <a:sy n="149" d="100"/>
        </p:scale>
        <p:origin x="498" y="114"/>
      </p:cViewPr>
      <p:guideLst>
        <p:guide orient="horz" pos="2160"/>
        <p:guide orient="horz" pos="590"/>
        <p:guide orient="horz" pos="4020"/>
        <p:guide pos="2880"/>
        <p:guide pos="5465"/>
        <p:guide pos="249"/>
        <p:guide orient="horz" pos="2268"/>
        <p:guide orient="horz" pos="620"/>
        <p:guide orient="horz" pos="4221"/>
        <p:guide orient="horz" pos="1543"/>
        <p:guide orient="horz" pos="421"/>
        <p:guide orient="horz" pos="2871"/>
        <p:guide orient="horz" pos="1620"/>
        <p:guide orient="horz" pos="443"/>
        <p:guide orient="horz" pos="3015"/>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7362"/>
    </p:cViewPr>
  </p:sorterViewPr>
  <p:notesViewPr>
    <p:cSldViewPr>
      <p:cViewPr varScale="1">
        <p:scale>
          <a:sx n="67" d="100"/>
          <a:sy n="67" d="100"/>
        </p:scale>
        <p:origin x="-840" y="-114"/>
      </p:cViewPr>
      <p:guideLst>
        <p:guide orient="horz" pos="3129"/>
        <p:guide pos="2143"/>
        <p:guide orient="horz" pos="2142"/>
        <p:guide pos="3129"/>
        <p:guide orient="horz" pos="3133"/>
        <p:guide orient="horz" pos="2144"/>
        <p:guide pos="2145"/>
        <p:guide pos="313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3030206141166995E-2"/>
          <c:y val="6.8575640472154073E-2"/>
          <c:w val="0.87149679261221913"/>
          <c:h val="0.86284871905569183"/>
        </c:manualLayout>
      </c:layout>
      <c:barChart>
        <c:barDir val="col"/>
        <c:grouping val="clustered"/>
        <c:varyColors val="0"/>
        <c:ser>
          <c:idx val="0"/>
          <c:order val="0"/>
          <c:invertIfNegative val="0"/>
          <c:dLbls>
            <c:numFmt formatCode="#,##0.00_);[Red]\(#,##0.00\)" sourceLinked="0"/>
            <c:spPr>
              <a:noFill/>
              <a:ln>
                <a:noFill/>
              </a:ln>
              <a:effectLst/>
            </c:spPr>
            <c:txPr>
              <a:bodyPr wrap="square" lIns="38100" tIns="19050" rIns="38100" bIns="19050" anchor="ctr">
                <a:spAutoFit/>
              </a:bodyPr>
              <a:lstStyle/>
              <a:p>
                <a:pPr>
                  <a:defRPr sz="1200">
                    <a:latin typeface="Arial" panose="020B0604020202020204" pitchFamily="34" charset="0"/>
                    <a:cs typeface="Arial" panose="020B0604020202020204" pitchFamily="34" charset="0"/>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整體!$C$15:$G$15</c:f>
              <c:strCache>
                <c:ptCount val="5"/>
                <c:pt idx="0">
                  <c:v>對公司營運之參與程度</c:v>
                </c:pt>
                <c:pt idx="1">
                  <c:v>提升董事會決策品質</c:v>
                </c:pt>
                <c:pt idx="2">
                  <c:v>董事會組成與結構</c:v>
                </c:pt>
                <c:pt idx="3">
                  <c:v>董事的選任及持續進修</c:v>
                </c:pt>
                <c:pt idx="4">
                  <c:v>內部控制</c:v>
                </c:pt>
              </c:strCache>
            </c:strRef>
          </c:cat>
          <c:val>
            <c:numRef>
              <c:f>整體!$C$16:$G$16</c:f>
              <c:numCache>
                <c:formatCode>General</c:formatCode>
                <c:ptCount val="5"/>
                <c:pt idx="0">
                  <c:v>4.99</c:v>
                </c:pt>
                <c:pt idx="1">
                  <c:v>4.8975000000000009</c:v>
                </c:pt>
                <c:pt idx="2">
                  <c:v>4.9649999999999999</c:v>
                </c:pt>
                <c:pt idx="3">
                  <c:v>4.8387500000000001</c:v>
                </c:pt>
                <c:pt idx="4">
                  <c:v>4.92875</c:v>
                </c:pt>
              </c:numCache>
            </c:numRef>
          </c:val>
          <c:extLst>
            <c:ext xmlns:c16="http://schemas.microsoft.com/office/drawing/2014/chart" uri="{C3380CC4-5D6E-409C-BE32-E72D297353CC}">
              <c16:uniqueId val="{00000000-BD5E-4BC9-B596-3825ED3F7E53}"/>
            </c:ext>
          </c:extLst>
        </c:ser>
        <c:dLbls>
          <c:showLegendKey val="0"/>
          <c:showVal val="0"/>
          <c:showCatName val="0"/>
          <c:showSerName val="0"/>
          <c:showPercent val="0"/>
          <c:showBubbleSize val="0"/>
        </c:dLbls>
        <c:gapWidth val="60"/>
        <c:axId val="139435392"/>
        <c:axId val="381674624"/>
      </c:barChart>
      <c:catAx>
        <c:axId val="139435392"/>
        <c:scaling>
          <c:orientation val="minMax"/>
        </c:scaling>
        <c:delete val="0"/>
        <c:axPos val="b"/>
        <c:numFmt formatCode="General" sourceLinked="0"/>
        <c:majorTickMark val="out"/>
        <c:minorTickMark val="none"/>
        <c:tickLblPos val="none"/>
        <c:crossAx val="381674624"/>
        <c:crosses val="autoZero"/>
        <c:auto val="1"/>
        <c:lblAlgn val="ctr"/>
        <c:lblOffset val="100"/>
        <c:noMultiLvlLbl val="0"/>
      </c:catAx>
      <c:valAx>
        <c:axId val="381674624"/>
        <c:scaling>
          <c:orientation val="minMax"/>
          <c:max val="5"/>
          <c:min val="0"/>
        </c:scaling>
        <c:delete val="0"/>
        <c:axPos val="l"/>
        <c:numFmt formatCode="General" sourceLinked="1"/>
        <c:majorTickMark val="out"/>
        <c:minorTickMark val="none"/>
        <c:tickLblPos val="nextTo"/>
        <c:txPr>
          <a:bodyPr/>
          <a:lstStyle/>
          <a:p>
            <a:pPr>
              <a:defRPr sz="1400">
                <a:latin typeface="Arial" panose="020B0604020202020204" pitchFamily="34" charset="0"/>
                <a:cs typeface="Arial" panose="020B0604020202020204" pitchFamily="34" charset="0"/>
              </a:defRPr>
            </a:pPr>
            <a:endParaRPr lang="zh-TW"/>
          </a:p>
        </c:txPr>
        <c:crossAx val="139435392"/>
        <c:crosses val="autoZero"/>
        <c:crossBetween val="between"/>
        <c:majorUnit val="1"/>
      </c:valAx>
    </c:plotArea>
    <c:plotVisOnly val="1"/>
    <c:dispBlanksAs val="gap"/>
    <c:showDLblsOverMax val="0"/>
  </c:chart>
  <c:spPr>
    <a:ln>
      <a:no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spPr>
            <a:solidFill>
              <a:srgbClr val="F79646"/>
            </a:solidFill>
          </c:spPr>
          <c:invertIfNegative val="0"/>
          <c:dLbls>
            <c:numFmt formatCode="#,##0.00_);[Red]\(#,##0.00\)" sourceLinked="0"/>
            <c:spPr>
              <a:noFill/>
              <a:ln>
                <a:noFill/>
              </a:ln>
              <a:effectLst/>
            </c:spPr>
            <c:txPr>
              <a:bodyPr wrap="square" lIns="38100" tIns="19050" rIns="38100" bIns="19050" anchor="ctr">
                <a:spAutoFit/>
              </a:bodyPr>
              <a:lstStyle/>
              <a:p>
                <a:pPr>
                  <a:defRPr sz="1200">
                    <a:latin typeface="Arial" panose="020B0604020202020204" pitchFamily="34" charset="0"/>
                    <a:cs typeface="Arial" panose="020B0604020202020204" pitchFamily="34" charset="0"/>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個別!$C$14:$H$14</c:f>
              <c:strCache>
                <c:ptCount val="6"/>
                <c:pt idx="0">
                  <c:v>公司目標與任務之掌握</c:v>
                </c:pt>
                <c:pt idx="1">
                  <c:v>董事職責認知</c:v>
                </c:pt>
                <c:pt idx="2">
                  <c:v>對公司營運之參與程度</c:v>
                </c:pt>
                <c:pt idx="3">
                  <c:v>內部關係經營與溝通</c:v>
                </c:pt>
                <c:pt idx="4">
                  <c:v>董事之專業及持續進修</c:v>
                </c:pt>
                <c:pt idx="5">
                  <c:v>內部控制</c:v>
                </c:pt>
              </c:strCache>
            </c:strRef>
          </c:cat>
          <c:val>
            <c:numRef>
              <c:f>個別!$C$15:$H$15</c:f>
              <c:numCache>
                <c:formatCode>General</c:formatCode>
                <c:ptCount val="6"/>
                <c:pt idx="0">
                  <c:v>4.9162499999999998</c:v>
                </c:pt>
                <c:pt idx="1">
                  <c:v>5</c:v>
                </c:pt>
                <c:pt idx="2">
                  <c:v>4.9237500000000001</c:v>
                </c:pt>
                <c:pt idx="3">
                  <c:v>4.9587500000000002</c:v>
                </c:pt>
                <c:pt idx="4">
                  <c:v>4.9587500000000002</c:v>
                </c:pt>
                <c:pt idx="5">
                  <c:v>4.9587500000000002</c:v>
                </c:pt>
              </c:numCache>
            </c:numRef>
          </c:val>
          <c:extLst>
            <c:ext xmlns:c16="http://schemas.microsoft.com/office/drawing/2014/chart" uri="{C3380CC4-5D6E-409C-BE32-E72D297353CC}">
              <c16:uniqueId val="{00000000-D1CF-4E19-867E-C8713996EE48}"/>
            </c:ext>
          </c:extLst>
        </c:ser>
        <c:dLbls>
          <c:showLegendKey val="0"/>
          <c:showVal val="0"/>
          <c:showCatName val="0"/>
          <c:showSerName val="0"/>
          <c:showPercent val="0"/>
          <c:showBubbleSize val="0"/>
        </c:dLbls>
        <c:gapWidth val="60"/>
        <c:axId val="139838976"/>
        <c:axId val="145803136"/>
      </c:barChart>
      <c:catAx>
        <c:axId val="139838976"/>
        <c:scaling>
          <c:orientation val="minMax"/>
        </c:scaling>
        <c:delete val="0"/>
        <c:axPos val="b"/>
        <c:numFmt formatCode="General" sourceLinked="0"/>
        <c:majorTickMark val="out"/>
        <c:minorTickMark val="none"/>
        <c:tickLblPos val="none"/>
        <c:crossAx val="145803136"/>
        <c:crosses val="autoZero"/>
        <c:auto val="1"/>
        <c:lblAlgn val="ctr"/>
        <c:lblOffset val="100"/>
        <c:noMultiLvlLbl val="0"/>
      </c:catAx>
      <c:valAx>
        <c:axId val="145803136"/>
        <c:scaling>
          <c:orientation val="minMax"/>
          <c:max val="5"/>
          <c:min val="0"/>
        </c:scaling>
        <c:delete val="0"/>
        <c:axPos val="l"/>
        <c:numFmt formatCode="General" sourceLinked="1"/>
        <c:majorTickMark val="out"/>
        <c:minorTickMark val="none"/>
        <c:tickLblPos val="nextTo"/>
        <c:txPr>
          <a:bodyPr/>
          <a:lstStyle/>
          <a:p>
            <a:pPr>
              <a:defRPr sz="1400">
                <a:latin typeface="Arial" panose="020B0604020202020204" pitchFamily="34" charset="0"/>
                <a:cs typeface="Arial" panose="020B0604020202020204" pitchFamily="34" charset="0"/>
              </a:defRPr>
            </a:pPr>
            <a:endParaRPr lang="zh-TW"/>
          </a:p>
        </c:txPr>
        <c:crossAx val="139838976"/>
        <c:crosses val="autoZero"/>
        <c:crossBetween val="between"/>
        <c:majorUnit val="1"/>
      </c:valAx>
    </c:plotArea>
    <c:plotVisOnly val="1"/>
    <c:dispBlanksAs val="gap"/>
    <c:showDLblsOverMax val="0"/>
  </c:chart>
  <c:spPr>
    <a:ln>
      <a:noFill/>
    </a:ln>
  </c:sp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solidFill>
              <a:srgbClr val="7030A0"/>
            </a:solidFill>
          </c:spPr>
          <c:invertIfNegative val="0"/>
          <c:dLbls>
            <c:spPr>
              <a:noFill/>
              <a:ln>
                <a:noFill/>
              </a:ln>
              <a:effectLst/>
            </c:spPr>
            <c:txPr>
              <a:bodyPr/>
              <a:lstStyle/>
              <a:p>
                <a:pPr>
                  <a:defRPr>
                    <a:latin typeface="Arial" pitchFamily="34" charset="0"/>
                    <a:cs typeface="Arial" pitchFamily="34" charset="0"/>
                  </a:defRPr>
                </a:pPr>
                <a:endParaRPr lang="zh-TW"/>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功能性!$C$9:$G$9</c:f>
              <c:strCache>
                <c:ptCount val="5"/>
                <c:pt idx="0">
                  <c:v>對公司營運之參與程度</c:v>
                </c:pt>
                <c:pt idx="1">
                  <c:v>功能性委員會職責認知</c:v>
                </c:pt>
                <c:pt idx="2">
                  <c:v>提升功能性委員會決策品質</c:v>
                </c:pt>
                <c:pt idx="3">
                  <c:v>功能性委員會組成及成員選任</c:v>
                </c:pt>
                <c:pt idx="4">
                  <c:v>內部控制</c:v>
                </c:pt>
              </c:strCache>
            </c:strRef>
          </c:cat>
          <c:val>
            <c:numRef>
              <c:f>功能性!$C$10:$G$10</c:f>
              <c:numCache>
                <c:formatCode>General</c:formatCode>
                <c:ptCount val="5"/>
                <c:pt idx="0">
                  <c:v>5</c:v>
                </c:pt>
                <c:pt idx="1">
                  <c:v>5</c:v>
                </c:pt>
                <c:pt idx="2">
                  <c:v>5</c:v>
                </c:pt>
                <c:pt idx="3">
                  <c:v>5</c:v>
                </c:pt>
                <c:pt idx="4">
                  <c:v>5</c:v>
                </c:pt>
              </c:numCache>
            </c:numRef>
          </c:val>
          <c:extLst>
            <c:ext xmlns:c16="http://schemas.microsoft.com/office/drawing/2014/chart" uri="{C3380CC4-5D6E-409C-BE32-E72D297353CC}">
              <c16:uniqueId val="{00000000-4D18-487E-9379-5D4AB2CB3976}"/>
            </c:ext>
          </c:extLst>
        </c:ser>
        <c:dLbls>
          <c:showLegendKey val="0"/>
          <c:showVal val="0"/>
          <c:showCatName val="0"/>
          <c:showSerName val="0"/>
          <c:showPercent val="0"/>
          <c:showBubbleSize val="0"/>
        </c:dLbls>
        <c:gapWidth val="60"/>
        <c:axId val="6488832"/>
        <c:axId val="6542464"/>
      </c:barChart>
      <c:catAx>
        <c:axId val="6488832"/>
        <c:scaling>
          <c:orientation val="minMax"/>
        </c:scaling>
        <c:delete val="0"/>
        <c:axPos val="b"/>
        <c:numFmt formatCode="General" sourceLinked="0"/>
        <c:majorTickMark val="out"/>
        <c:minorTickMark val="none"/>
        <c:tickLblPos val="none"/>
        <c:crossAx val="6542464"/>
        <c:crosses val="autoZero"/>
        <c:auto val="1"/>
        <c:lblAlgn val="ctr"/>
        <c:lblOffset val="100"/>
        <c:noMultiLvlLbl val="0"/>
      </c:catAx>
      <c:valAx>
        <c:axId val="6542464"/>
        <c:scaling>
          <c:orientation val="minMax"/>
          <c:max val="5"/>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zh-TW"/>
          </a:p>
        </c:txPr>
        <c:crossAx val="6488832"/>
        <c:crosses val="autoZero"/>
        <c:crossBetween val="between"/>
        <c:majorUnit val="1"/>
      </c:valAx>
    </c:plotArea>
    <c:plotVisOnly val="1"/>
    <c:dispBlanksAs val="gap"/>
    <c:showDLblsOverMax val="0"/>
  </c:chart>
  <c:spPr>
    <a:ln>
      <a:no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18"/>
            <a:ext cx="4304420" cy="339139"/>
          </a:xfrm>
          <a:prstGeom prst="rect">
            <a:avLst/>
          </a:prstGeom>
        </p:spPr>
        <p:txBody>
          <a:bodyPr vert="horz" lIns="95316" tIns="47662" rIns="95316" bIns="47662" rtlCol="0"/>
          <a:lstStyle>
            <a:lvl1pPr algn="l" eaLnBrk="1" hangingPunct="1">
              <a:defRPr sz="1300">
                <a:latin typeface="Arial" charset="0"/>
                <a:ea typeface="新細明體" charset="-120"/>
              </a:defRPr>
            </a:lvl1pPr>
          </a:lstStyle>
          <a:p>
            <a:pPr>
              <a:defRPr/>
            </a:pPr>
            <a:endParaRPr lang="zh-TW" altLang="en-US"/>
          </a:p>
        </p:txBody>
      </p:sp>
      <p:sp>
        <p:nvSpPr>
          <p:cNvPr id="4" name="頁尾版面配置區 3"/>
          <p:cNvSpPr>
            <a:spLocks noGrp="1"/>
          </p:cNvSpPr>
          <p:nvPr>
            <p:ph type="ftr" sz="quarter" idx="2"/>
          </p:nvPr>
        </p:nvSpPr>
        <p:spPr>
          <a:xfrm>
            <a:off x="0" y="6464309"/>
            <a:ext cx="4304420" cy="340226"/>
          </a:xfrm>
          <a:prstGeom prst="rect">
            <a:avLst/>
          </a:prstGeom>
        </p:spPr>
        <p:txBody>
          <a:bodyPr vert="horz" lIns="95316" tIns="47662" rIns="95316" bIns="47662" rtlCol="0" anchor="b"/>
          <a:lstStyle>
            <a:lvl1pPr algn="l" eaLnBrk="1" hangingPunct="1">
              <a:defRPr sz="1300">
                <a:latin typeface="Arial" charset="0"/>
                <a:ea typeface="新細明體" charset="-120"/>
              </a:defRPr>
            </a:lvl1pPr>
          </a:lstStyle>
          <a:p>
            <a:pPr>
              <a:defRPr/>
            </a:pPr>
            <a:endParaRPr lang="zh-TW" altLang="en-US"/>
          </a:p>
        </p:txBody>
      </p:sp>
      <p:sp>
        <p:nvSpPr>
          <p:cNvPr id="5" name="投影片編號版面配置區 4"/>
          <p:cNvSpPr>
            <a:spLocks noGrp="1"/>
          </p:cNvSpPr>
          <p:nvPr>
            <p:ph type="sldNum" sz="quarter" idx="3"/>
          </p:nvPr>
        </p:nvSpPr>
        <p:spPr>
          <a:xfrm>
            <a:off x="2712006" y="5884959"/>
            <a:ext cx="4311373" cy="340227"/>
          </a:xfrm>
          <a:prstGeom prst="rect">
            <a:avLst/>
          </a:prstGeom>
        </p:spPr>
        <p:txBody>
          <a:bodyPr vert="horz" wrap="square" lIns="95316" tIns="47662" rIns="95316" bIns="47662" numCol="1" anchor="b" anchorCtr="0" compatLnSpc="1">
            <a:prstTxWarp prst="textNoShape">
              <a:avLst/>
            </a:prstTxWarp>
          </a:bodyPr>
          <a:lstStyle>
            <a:lvl1pPr algn="ctr" eaLnBrk="1" hangingPunct="1">
              <a:defRPr sz="1300"/>
            </a:lvl1pPr>
          </a:lstStyle>
          <a:p>
            <a:pPr>
              <a:defRPr/>
            </a:pPr>
            <a:r>
              <a:rPr lang="en-US" altLang="zh-TW"/>
              <a:t>1-</a:t>
            </a:r>
            <a:fld id="{179AD0B4-D0DF-4F59-BC4C-4F8C4112F50F}" type="slidenum">
              <a:rPr lang="zh-TW" altLang="en-US"/>
              <a:pPr>
                <a:defRPr/>
              </a:pPr>
              <a:t>‹#›</a:t>
            </a:fld>
            <a:endParaRPr lang="zh-TW" altLang="en-US"/>
          </a:p>
        </p:txBody>
      </p:sp>
    </p:spTree>
    <p:extLst>
      <p:ext uri="{BB962C8B-B14F-4D97-AF65-F5344CB8AC3E}">
        <p14:creationId xmlns:p14="http://schemas.microsoft.com/office/powerpoint/2010/main" val="3635076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18"/>
            <a:ext cx="4304420" cy="339139"/>
          </a:xfrm>
          <a:prstGeom prst="rect">
            <a:avLst/>
          </a:prstGeom>
        </p:spPr>
        <p:txBody>
          <a:bodyPr vert="horz" lIns="95316" tIns="47662" rIns="95316" bIns="47662" rtlCol="0"/>
          <a:lstStyle>
            <a:lvl1pPr algn="l" eaLnBrk="1" hangingPunct="1">
              <a:defRPr sz="13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5630306" y="18"/>
            <a:ext cx="4306737" cy="339139"/>
          </a:xfrm>
          <a:prstGeom prst="rect">
            <a:avLst/>
          </a:prstGeom>
        </p:spPr>
        <p:txBody>
          <a:bodyPr vert="horz" lIns="95316" tIns="47662" rIns="95316" bIns="47662" rtlCol="0"/>
          <a:lstStyle>
            <a:lvl1pPr algn="r" eaLnBrk="1" hangingPunct="1">
              <a:defRPr sz="1300">
                <a:latin typeface="Arial" charset="0"/>
                <a:ea typeface="新細明體" charset="-120"/>
              </a:defRPr>
            </a:lvl1pPr>
          </a:lstStyle>
          <a:p>
            <a:pPr>
              <a:defRPr/>
            </a:pPr>
            <a:fld id="{499275C8-E240-40A8-8769-A227A8C633F7}" type="datetimeFigureOut">
              <a:rPr lang="zh-TW" altLang="en-US"/>
              <a:pPr>
                <a:defRPr/>
              </a:pPr>
              <a:t>2026/5/4</a:t>
            </a:fld>
            <a:endParaRPr lang="zh-TW" altLang="en-US"/>
          </a:p>
        </p:txBody>
      </p:sp>
      <p:sp>
        <p:nvSpPr>
          <p:cNvPr id="4" name="投影片圖像版面配置區 3"/>
          <p:cNvSpPr>
            <a:spLocks noGrp="1" noRot="1" noChangeAspect="1"/>
          </p:cNvSpPr>
          <p:nvPr>
            <p:ph type="sldImg" idx="2"/>
          </p:nvPr>
        </p:nvSpPr>
        <p:spPr>
          <a:xfrm>
            <a:off x="2698750" y="511175"/>
            <a:ext cx="4541838" cy="2554288"/>
          </a:xfrm>
          <a:prstGeom prst="rect">
            <a:avLst/>
          </a:prstGeom>
          <a:noFill/>
          <a:ln w="12700">
            <a:solidFill>
              <a:prstClr val="black"/>
            </a:solidFill>
          </a:ln>
        </p:spPr>
        <p:txBody>
          <a:bodyPr vert="horz" lIns="95316" tIns="47662" rIns="95316" bIns="47662" rtlCol="0" anchor="ctr"/>
          <a:lstStyle/>
          <a:p>
            <a:pPr lvl="0"/>
            <a:endParaRPr lang="zh-TW" altLang="en-US" noProof="0"/>
          </a:p>
        </p:txBody>
      </p:sp>
      <p:sp>
        <p:nvSpPr>
          <p:cNvPr id="5" name="備忘稿版面配置區 4"/>
          <p:cNvSpPr>
            <a:spLocks noGrp="1"/>
          </p:cNvSpPr>
          <p:nvPr>
            <p:ph type="body" sz="quarter" idx="3"/>
          </p:nvPr>
        </p:nvSpPr>
        <p:spPr>
          <a:xfrm>
            <a:off x="994420" y="3233790"/>
            <a:ext cx="7950543" cy="3060949"/>
          </a:xfrm>
          <a:prstGeom prst="rect">
            <a:avLst/>
          </a:prstGeom>
        </p:spPr>
        <p:txBody>
          <a:bodyPr vert="horz" lIns="95316" tIns="47662" rIns="95316" bIns="47662"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0" y="6464309"/>
            <a:ext cx="4304420" cy="340226"/>
          </a:xfrm>
          <a:prstGeom prst="rect">
            <a:avLst/>
          </a:prstGeom>
        </p:spPr>
        <p:txBody>
          <a:bodyPr vert="horz" lIns="95316" tIns="47662" rIns="95316" bIns="47662" rtlCol="0" anchor="b"/>
          <a:lstStyle>
            <a:lvl1pPr algn="l" eaLnBrk="1" hangingPunct="1">
              <a:defRPr sz="13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5630306" y="6464309"/>
            <a:ext cx="4306737" cy="340226"/>
          </a:xfrm>
          <a:prstGeom prst="rect">
            <a:avLst/>
          </a:prstGeom>
        </p:spPr>
        <p:txBody>
          <a:bodyPr vert="horz" wrap="square" lIns="95316" tIns="47662" rIns="95316" bIns="47662" numCol="1" anchor="b" anchorCtr="0" compatLnSpc="1">
            <a:prstTxWarp prst="textNoShape">
              <a:avLst/>
            </a:prstTxWarp>
          </a:bodyPr>
          <a:lstStyle>
            <a:lvl1pPr algn="r" eaLnBrk="1" hangingPunct="1">
              <a:defRPr sz="1300"/>
            </a:lvl1pPr>
          </a:lstStyle>
          <a:p>
            <a:pPr>
              <a:defRPr/>
            </a:pPr>
            <a:fld id="{C00210C2-D167-4948-AC8D-F6EEA2BFF1F8}" type="slidenum">
              <a:rPr lang="zh-TW" altLang="en-US"/>
              <a:pPr>
                <a:defRPr/>
              </a:pPr>
              <a:t>‹#›</a:t>
            </a:fld>
            <a:endParaRPr lang="zh-TW" altLang="en-US"/>
          </a:p>
        </p:txBody>
      </p:sp>
    </p:spTree>
    <p:extLst>
      <p:ext uri="{BB962C8B-B14F-4D97-AF65-F5344CB8AC3E}">
        <p14:creationId xmlns:p14="http://schemas.microsoft.com/office/powerpoint/2010/main" val="39644707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投影片圖像版面配置區 1"/>
          <p:cNvSpPr>
            <a:spLocks noGrp="1" noRot="1" noChangeAspect="1" noTextEdit="1"/>
          </p:cNvSpPr>
          <p:nvPr>
            <p:ph type="sldImg"/>
          </p:nvPr>
        </p:nvSpPr>
        <p:spPr bwMode="auto">
          <a:xfrm>
            <a:off x="2701925" y="511175"/>
            <a:ext cx="4535488" cy="2552700"/>
          </a:xfrm>
          <a:noFill/>
          <a:ln>
            <a:solidFill>
              <a:srgbClr val="000000"/>
            </a:solidFill>
            <a:miter lim="800000"/>
            <a:headEnd/>
            <a:tailEnd/>
          </a:ln>
        </p:spPr>
      </p:sp>
      <p:sp>
        <p:nvSpPr>
          <p:cNvPr id="136195" name="備忘稿版面配置區 2"/>
          <p:cNvSpPr>
            <a:spLocks noGrp="1"/>
          </p:cNvSpPr>
          <p:nvPr>
            <p:ph type="body" idx="1"/>
          </p:nvPr>
        </p:nvSpPr>
        <p:spPr bwMode="auto">
          <a:noFill/>
        </p:spPr>
        <p:txBody>
          <a:bodyPr wrap="square" numCol="1" anchor="t" anchorCtr="0" compatLnSpc="1">
            <a:prstTxWarp prst="textNoShape">
              <a:avLst/>
            </a:prstTxWarp>
          </a:bodyPr>
          <a:lstStyle/>
          <a:p>
            <a:endParaRPr lang="zh-TW" altLang="en-US"/>
          </a:p>
        </p:txBody>
      </p:sp>
      <p:sp>
        <p:nvSpPr>
          <p:cNvPr id="2" name="投影片編號版面配置區 1"/>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0</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1653195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3756531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11759475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3248123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32481238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2256659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3248123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311802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129605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3248123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698750" y="511175"/>
            <a:ext cx="4541838" cy="2554288"/>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C00210C2-D167-4948-AC8D-F6EEA2BFF1F8}" type="slidenum">
              <a:rPr kumimoji="1" lang="zh-TW" altLang="en-US" sz="1300" b="0" i="0" u="none" strike="noStrike" kern="1200" cap="none" spc="0" normalizeH="0" baseline="0" noProof="0" smtClean="0">
                <a:ln>
                  <a:noFill/>
                </a:ln>
                <a:solidFill>
                  <a:prstClr val="black"/>
                </a:solidFill>
                <a:effectLst/>
                <a:uLnTx/>
                <a:uFillTx/>
                <a:latin typeface="Arial" pitchFamily="34" charset="0"/>
                <a:ea typeface="新細明體"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1" lang="zh-TW" altLang="en-US" sz="1300" b="0" i="0" u="none" strike="noStrike" kern="1200" cap="none" spc="0" normalizeH="0" baseline="0" noProof="0">
              <a:ln>
                <a:noFill/>
              </a:ln>
              <a:solidFill>
                <a:prstClr val="black"/>
              </a:solidFill>
              <a:effectLst/>
              <a:uLnTx/>
              <a:uFillTx/>
              <a:latin typeface="Arial" pitchFamily="34" charset="0"/>
              <a:ea typeface="新細明體" pitchFamily="18" charset="-120"/>
              <a:cs typeface="+mn-cs"/>
            </a:endParaRPr>
          </a:p>
        </p:txBody>
      </p:sp>
    </p:spTree>
    <p:extLst>
      <p:ext uri="{BB962C8B-B14F-4D97-AF65-F5344CB8AC3E}">
        <p14:creationId xmlns:p14="http://schemas.microsoft.com/office/powerpoint/2010/main" val="2643617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11" name="TextBox 13">
            <a:extLst>
              <a:ext uri="{FF2B5EF4-FFF2-40B4-BE49-F238E27FC236}">
                <a16:creationId xmlns:a16="http://schemas.microsoft.com/office/drawing/2014/main" id="{06AEC067-2A78-4A4E-9893-59280D0B7A2E}"/>
              </a:ext>
            </a:extLst>
          </p:cNvPr>
          <p:cNvSpPr txBox="1"/>
          <p:nvPr userDrawn="1"/>
        </p:nvSpPr>
        <p:spPr>
          <a:xfrm>
            <a:off x="255843" y="4844938"/>
            <a:ext cx="1543485" cy="195303"/>
          </a:xfrm>
          <a:prstGeom prst="rect">
            <a:avLst/>
          </a:prstGeom>
          <a:noFill/>
        </p:spPr>
        <p:txBody>
          <a:bodyPr wrap="square" lIns="56254" tIns="28127" rIns="56254" bIns="28127" rtlCol="0">
            <a:spAutoFit/>
          </a:bodyPr>
          <a:lstStyle/>
          <a:p>
            <a:pPr defTabSz="457200" eaLnBrk="1" fontAlgn="auto" hangingPunct="1">
              <a:spcBef>
                <a:spcPts val="0"/>
              </a:spcBef>
              <a:spcAft>
                <a:spcPts val="0"/>
              </a:spcAft>
            </a:pPr>
            <a:r>
              <a:rPr kumimoji="0" lang="en-US" sz="900" dirty="0">
                <a:solidFill>
                  <a:prstClr val="black">
                    <a:lumMod val="50000"/>
                    <a:lumOff val="50000"/>
                  </a:prstClr>
                </a:solidFill>
                <a:latin typeface="Arial"/>
                <a:ea typeface="+mn-ea"/>
                <a:cs typeface="Arial"/>
              </a:rPr>
              <a:t>Proprietary and Confidential</a:t>
            </a:r>
          </a:p>
        </p:txBody>
      </p:sp>
      <p:cxnSp>
        <p:nvCxnSpPr>
          <p:cNvPr id="13" name="Straight Connector 11">
            <a:extLst>
              <a:ext uri="{FF2B5EF4-FFF2-40B4-BE49-F238E27FC236}">
                <a16:creationId xmlns:a16="http://schemas.microsoft.com/office/drawing/2014/main" id="{8B6EBEDD-AD08-9946-8F47-9F47F613AC5B}"/>
              </a:ext>
            </a:extLst>
          </p:cNvPr>
          <p:cNvCxnSpPr>
            <a:cxnSpLocks/>
          </p:cNvCxnSpPr>
          <p:nvPr userDrawn="1"/>
        </p:nvCxnSpPr>
        <p:spPr bwMode="auto">
          <a:xfrm>
            <a:off x="255843" y="4822424"/>
            <a:ext cx="8641269" cy="22514"/>
          </a:xfrm>
          <a:prstGeom prst="line">
            <a:avLst/>
          </a:prstGeom>
          <a:solidFill>
            <a:srgbClr val="6C7472"/>
          </a:solidFill>
          <a:ln w="12700" cap="flat" cmpd="sng" algn="ctr">
            <a:solidFill>
              <a:srgbClr val="0747A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pic>
        <p:nvPicPr>
          <p:cNvPr id="5" name="圖片 4">
            <a:extLst>
              <a:ext uri="{FF2B5EF4-FFF2-40B4-BE49-F238E27FC236}">
                <a16:creationId xmlns:a16="http://schemas.microsoft.com/office/drawing/2014/main" id="{4D0E1331-1825-9B49-B9F9-E8698BC414E7}"/>
              </a:ext>
            </a:extLst>
          </p:cNvPr>
          <p:cNvPicPr>
            <a:picLocks noChangeAspect="1"/>
          </p:cNvPicPr>
          <p:nvPr userDrawn="1"/>
        </p:nvPicPr>
        <p:blipFill>
          <a:blip r:embed="rId2"/>
          <a:stretch>
            <a:fillRect/>
          </a:stretch>
        </p:blipFill>
        <p:spPr>
          <a:xfrm>
            <a:off x="352082" y="202982"/>
            <a:ext cx="2115684" cy="284608"/>
          </a:xfrm>
          <a:prstGeom prst="rect">
            <a:avLst/>
          </a:prstGeom>
        </p:spPr>
      </p:pic>
      <p:sp>
        <p:nvSpPr>
          <p:cNvPr id="6" name="矩形 5"/>
          <p:cNvSpPr/>
          <p:nvPr userDrawn="1"/>
        </p:nvSpPr>
        <p:spPr bwMode="auto">
          <a:xfrm rot="16200000">
            <a:off x="4047553" y="-2146659"/>
            <a:ext cx="1048901" cy="9144000"/>
          </a:xfrm>
          <a:prstGeom prst="rect">
            <a:avLst/>
          </a:prstGeom>
          <a:gradFill flip="none" rotWithShape="1">
            <a:gsLst>
              <a:gs pos="0">
                <a:schemeClr val="tx1">
                  <a:lumMod val="65000"/>
                  <a:lumOff val="35000"/>
                </a:schemeClr>
              </a:gs>
              <a:gs pos="50000">
                <a:schemeClr val="tx1">
                  <a:lumMod val="50000"/>
                  <a:lumOff val="50000"/>
                </a:schemeClr>
              </a:gs>
              <a:gs pos="100000">
                <a:schemeClr val="bg1">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kumimoji="0" lang="zh-TW" altLang="en-US">
              <a:solidFill>
                <a:prstClr val="white"/>
              </a:solidFill>
            </a:endParaRPr>
          </a:p>
        </p:txBody>
      </p:sp>
    </p:spTree>
    <p:extLst>
      <p:ext uri="{BB962C8B-B14F-4D97-AF65-F5344CB8AC3E}">
        <p14:creationId xmlns:p14="http://schemas.microsoft.com/office/powerpoint/2010/main" val="45772593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5D451E2-30F0-4801-9B4E-0B86690BC42D}"/>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4C56F514-1B62-4013-AD62-D4B9204548FA}"/>
              </a:ext>
            </a:extLst>
          </p:cNvPr>
          <p:cNvSpPr>
            <a:spLocks noGrp="1"/>
          </p:cNvSpPr>
          <p:nvPr>
            <p:ph type="dt" sz="half" idx="10"/>
          </p:nvPr>
        </p:nvSpPr>
        <p:spPr/>
        <p:txBody>
          <a:bodyPr/>
          <a:lstStyle/>
          <a:p>
            <a:endParaRPr lang="zh-TW" altLang="en-US"/>
          </a:p>
        </p:txBody>
      </p:sp>
      <p:sp>
        <p:nvSpPr>
          <p:cNvPr id="4" name="頁尾版面配置區 3">
            <a:extLst>
              <a:ext uri="{FF2B5EF4-FFF2-40B4-BE49-F238E27FC236}">
                <a16:creationId xmlns:a16="http://schemas.microsoft.com/office/drawing/2014/main" id="{956B82E7-C064-4FEF-B396-7B4C577325DA}"/>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DE0164A6-7B8E-4145-9C82-4D2A2DF05671}"/>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3743282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02C3FCD9-B777-43BC-A7AF-1B10D147F8DF}"/>
              </a:ext>
            </a:extLst>
          </p:cNvPr>
          <p:cNvSpPr>
            <a:spLocks noGrp="1"/>
          </p:cNvSpPr>
          <p:nvPr>
            <p:ph type="dt" sz="half" idx="10"/>
          </p:nvPr>
        </p:nvSpPr>
        <p:spPr/>
        <p:txBody>
          <a:bodyPr/>
          <a:lstStyle/>
          <a:p>
            <a:endParaRPr lang="zh-TW" altLang="en-US"/>
          </a:p>
        </p:txBody>
      </p:sp>
      <p:sp>
        <p:nvSpPr>
          <p:cNvPr id="3" name="頁尾版面配置區 2">
            <a:extLst>
              <a:ext uri="{FF2B5EF4-FFF2-40B4-BE49-F238E27FC236}">
                <a16:creationId xmlns:a16="http://schemas.microsoft.com/office/drawing/2014/main" id="{D68408CD-AF12-4534-BBD0-062FF027AC63}"/>
              </a:ext>
            </a:extLst>
          </p:cNvPr>
          <p:cNvSpPr>
            <a:spLocks noGrp="1"/>
          </p:cNvSpPr>
          <p:nvPr>
            <p:ph type="ftr" sz="quarter" idx="11"/>
          </p:nvPr>
        </p:nvSpPr>
        <p:spPr/>
        <p:txBody>
          <a:bodyPr/>
          <a:lstStyle/>
          <a:p>
            <a:endParaRPr lang="zh-TW" altLang="en-US"/>
          </a:p>
        </p:txBody>
      </p:sp>
      <p:sp>
        <p:nvSpPr>
          <p:cNvPr id="5" name="投影片編號版面配置區 5">
            <a:extLst>
              <a:ext uri="{FF2B5EF4-FFF2-40B4-BE49-F238E27FC236}">
                <a16:creationId xmlns:a16="http://schemas.microsoft.com/office/drawing/2014/main" id="{D778B24C-BD44-4061-A6A8-9D98447AC456}"/>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529130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7DD6CC3-E4C2-4D54-92DB-D45B51D39642}"/>
              </a:ext>
            </a:extLst>
          </p:cNvPr>
          <p:cNvSpPr>
            <a:spLocks noGrp="1"/>
          </p:cNvSpPr>
          <p:nvPr>
            <p:ph type="title"/>
          </p:nvPr>
        </p:nvSpPr>
        <p:spPr>
          <a:xfrm>
            <a:off x="629841" y="342900"/>
            <a:ext cx="2949178" cy="1200150"/>
          </a:xfrm>
        </p:spPr>
        <p:txBody>
          <a:bodyPr anchor="b"/>
          <a:lstStyle>
            <a:lvl1pPr>
              <a:defRPr sz="24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F9D4C50C-9B53-4237-BA56-8B858E83D3F8}"/>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B10E5762-E0F9-440D-8ACA-6FC6C7231600}"/>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日期版面配置區 4">
            <a:extLst>
              <a:ext uri="{FF2B5EF4-FFF2-40B4-BE49-F238E27FC236}">
                <a16:creationId xmlns:a16="http://schemas.microsoft.com/office/drawing/2014/main" id="{479E8E68-0C72-4A01-AF22-AA86BE24D499}"/>
              </a:ext>
            </a:extLst>
          </p:cNvPr>
          <p:cNvSpPr>
            <a:spLocks noGrp="1"/>
          </p:cNvSpPr>
          <p:nvPr>
            <p:ph type="dt" sz="half" idx="10"/>
          </p:nvPr>
        </p:nvSpPr>
        <p:spPr/>
        <p:txBody>
          <a:bodyPr/>
          <a:lstStyle/>
          <a:p>
            <a:endParaRPr lang="zh-TW" altLang="en-US"/>
          </a:p>
        </p:txBody>
      </p:sp>
      <p:sp>
        <p:nvSpPr>
          <p:cNvPr id="6" name="頁尾版面配置區 5">
            <a:extLst>
              <a:ext uri="{FF2B5EF4-FFF2-40B4-BE49-F238E27FC236}">
                <a16:creationId xmlns:a16="http://schemas.microsoft.com/office/drawing/2014/main" id="{210A2985-62B3-4CCF-AC15-9289049E6972}"/>
              </a:ext>
            </a:extLst>
          </p:cNvPr>
          <p:cNvSpPr>
            <a:spLocks noGrp="1"/>
          </p:cNvSpPr>
          <p:nvPr>
            <p:ph type="ftr" sz="quarter" idx="11"/>
          </p:nvPr>
        </p:nvSpPr>
        <p:spPr/>
        <p:txBody>
          <a:bodyPr/>
          <a:lstStyle/>
          <a:p>
            <a:endParaRPr lang="zh-TW" altLang="en-US"/>
          </a:p>
        </p:txBody>
      </p:sp>
      <p:sp>
        <p:nvSpPr>
          <p:cNvPr id="8" name="投影片編號版面配置區 5">
            <a:extLst>
              <a:ext uri="{FF2B5EF4-FFF2-40B4-BE49-F238E27FC236}">
                <a16:creationId xmlns:a16="http://schemas.microsoft.com/office/drawing/2014/main" id="{1B2161B2-34FD-4A14-B46A-3F86A7677392}"/>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9624626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3164AA0-77E4-4A34-8279-294BB016B439}"/>
              </a:ext>
            </a:extLst>
          </p:cNvPr>
          <p:cNvSpPr>
            <a:spLocks noGrp="1"/>
          </p:cNvSpPr>
          <p:nvPr>
            <p:ph type="title"/>
          </p:nvPr>
        </p:nvSpPr>
        <p:spPr>
          <a:xfrm>
            <a:off x="629841" y="342900"/>
            <a:ext cx="2949178" cy="1200150"/>
          </a:xfrm>
        </p:spPr>
        <p:txBody>
          <a:bodyPr anchor="b"/>
          <a:lstStyle>
            <a:lvl1pPr>
              <a:defRPr sz="24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1C75D654-D53E-4904-92EB-7BA4EA4AAFA4}"/>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TW" altLang="en-US"/>
          </a:p>
        </p:txBody>
      </p:sp>
      <p:sp>
        <p:nvSpPr>
          <p:cNvPr id="4" name="文字版面配置區 3">
            <a:extLst>
              <a:ext uri="{FF2B5EF4-FFF2-40B4-BE49-F238E27FC236}">
                <a16:creationId xmlns:a16="http://schemas.microsoft.com/office/drawing/2014/main" id="{7A6B3757-2DE1-4D0F-A48B-28BA9B434F70}"/>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a:t>編輯母片文字樣式</a:t>
            </a:r>
          </a:p>
        </p:txBody>
      </p:sp>
      <p:sp>
        <p:nvSpPr>
          <p:cNvPr id="5" name="日期版面配置區 4">
            <a:extLst>
              <a:ext uri="{FF2B5EF4-FFF2-40B4-BE49-F238E27FC236}">
                <a16:creationId xmlns:a16="http://schemas.microsoft.com/office/drawing/2014/main" id="{3492C560-54A1-4827-BA64-E3728188D849}"/>
              </a:ext>
            </a:extLst>
          </p:cNvPr>
          <p:cNvSpPr>
            <a:spLocks noGrp="1"/>
          </p:cNvSpPr>
          <p:nvPr>
            <p:ph type="dt" sz="half" idx="10"/>
          </p:nvPr>
        </p:nvSpPr>
        <p:spPr/>
        <p:txBody>
          <a:bodyPr/>
          <a:lstStyle/>
          <a:p>
            <a:endParaRPr lang="zh-TW" altLang="en-US"/>
          </a:p>
        </p:txBody>
      </p:sp>
      <p:sp>
        <p:nvSpPr>
          <p:cNvPr id="6" name="頁尾版面配置區 5">
            <a:extLst>
              <a:ext uri="{FF2B5EF4-FFF2-40B4-BE49-F238E27FC236}">
                <a16:creationId xmlns:a16="http://schemas.microsoft.com/office/drawing/2014/main" id="{6BA57C11-AA7E-467F-94D9-9D7CDAAF4CF5}"/>
              </a:ext>
            </a:extLst>
          </p:cNvPr>
          <p:cNvSpPr>
            <a:spLocks noGrp="1"/>
          </p:cNvSpPr>
          <p:nvPr>
            <p:ph type="ftr" sz="quarter" idx="11"/>
          </p:nvPr>
        </p:nvSpPr>
        <p:spPr/>
        <p:txBody>
          <a:bodyPr/>
          <a:lstStyle/>
          <a:p>
            <a:endParaRPr lang="zh-TW" altLang="en-US"/>
          </a:p>
        </p:txBody>
      </p:sp>
      <p:sp>
        <p:nvSpPr>
          <p:cNvPr id="8" name="投影片編號版面配置區 5">
            <a:extLst>
              <a:ext uri="{FF2B5EF4-FFF2-40B4-BE49-F238E27FC236}">
                <a16:creationId xmlns:a16="http://schemas.microsoft.com/office/drawing/2014/main" id="{FFBC762E-8396-459D-9326-F9026B1FFD77}"/>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2046088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7185FCC-2AD9-4AB9-92C5-2FA1A70D3C9F}"/>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C2808D9E-45C9-401B-B4FA-9AA262E79D79}"/>
              </a:ext>
            </a:extLst>
          </p:cNvPr>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AC21C572-9D58-4A03-B2F4-09F02E546565}"/>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CF7AF2DD-A5B7-4EAB-90A7-E610F5ED776D}"/>
              </a:ext>
            </a:extLst>
          </p:cNvPr>
          <p:cNvSpPr>
            <a:spLocks noGrp="1"/>
          </p:cNvSpPr>
          <p:nvPr>
            <p:ph type="ftr" sz="quarter" idx="11"/>
          </p:nvPr>
        </p:nvSpPr>
        <p:spPr/>
        <p:txBody>
          <a:bodyPr/>
          <a:lstStyle/>
          <a:p>
            <a:endParaRPr lang="zh-TW" altLang="en-US"/>
          </a:p>
        </p:txBody>
      </p:sp>
      <p:sp>
        <p:nvSpPr>
          <p:cNvPr id="7" name="投影片編號版面配置區 5">
            <a:extLst>
              <a:ext uri="{FF2B5EF4-FFF2-40B4-BE49-F238E27FC236}">
                <a16:creationId xmlns:a16="http://schemas.microsoft.com/office/drawing/2014/main" id="{C636C876-0915-4D48-AC60-C465943425CC}"/>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935177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9013D013-7BF2-4A63-8876-8D1414F67933}"/>
              </a:ext>
            </a:extLst>
          </p:cNvPr>
          <p:cNvSpPr>
            <a:spLocks noGrp="1"/>
          </p:cNvSpPr>
          <p:nvPr>
            <p:ph type="title" orient="vert"/>
          </p:nvPr>
        </p:nvSpPr>
        <p:spPr>
          <a:xfrm>
            <a:off x="6543675" y="273844"/>
            <a:ext cx="1971675" cy="4358879"/>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B52F2127-721C-431C-8D14-AEAC6A221935}"/>
              </a:ext>
            </a:extLst>
          </p:cNvPr>
          <p:cNvSpPr>
            <a:spLocks noGrp="1"/>
          </p:cNvSpPr>
          <p:nvPr>
            <p:ph type="body" orient="vert" idx="1"/>
          </p:nvPr>
        </p:nvSpPr>
        <p:spPr>
          <a:xfrm>
            <a:off x="628650" y="273844"/>
            <a:ext cx="5800725" cy="4358879"/>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AFCC39FE-8996-4724-88DC-C04F50410307}"/>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F614E71C-07AB-4A2B-961F-BF6295714BA0}"/>
              </a:ext>
            </a:extLst>
          </p:cNvPr>
          <p:cNvSpPr>
            <a:spLocks noGrp="1"/>
          </p:cNvSpPr>
          <p:nvPr>
            <p:ph type="ftr" sz="quarter" idx="11"/>
          </p:nvPr>
        </p:nvSpPr>
        <p:spPr/>
        <p:txBody>
          <a:bodyPr/>
          <a:lstStyle/>
          <a:p>
            <a:endParaRPr lang="zh-TW" altLang="en-US"/>
          </a:p>
        </p:txBody>
      </p:sp>
      <p:sp>
        <p:nvSpPr>
          <p:cNvPr id="7" name="投影片編號版面配置區 5">
            <a:extLst>
              <a:ext uri="{FF2B5EF4-FFF2-40B4-BE49-F238E27FC236}">
                <a16:creationId xmlns:a16="http://schemas.microsoft.com/office/drawing/2014/main" id="{7CBEF57F-5056-473F-BBC6-06515F41B9FD}"/>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35301067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节标题">
    <p:bg>
      <p:bgRef idx="1001">
        <a:schemeClr val="bg1"/>
      </p:bgRef>
    </p:bg>
    <p:spTree>
      <p:nvGrpSpPr>
        <p:cNvPr id="1" name=""/>
        <p:cNvGrpSpPr/>
        <p:nvPr/>
      </p:nvGrpSpPr>
      <p:grpSpPr>
        <a:xfrm>
          <a:off x="0" y="0"/>
          <a:ext cx="0" cy="0"/>
          <a:chOff x="0" y="0"/>
          <a:chExt cx="0" cy="0"/>
        </a:xfrm>
      </p:grpSpPr>
      <p:grpSp>
        <p:nvGrpSpPr>
          <p:cNvPr id="88" name="组合 87"/>
          <p:cNvGrpSpPr/>
          <p:nvPr/>
        </p:nvGrpSpPr>
        <p:grpSpPr>
          <a:xfrm>
            <a:off x="2754631" y="1705641"/>
            <a:ext cx="5309506" cy="1571625"/>
            <a:chOff x="3060700" y="2159000"/>
            <a:chExt cx="6045199" cy="2095500"/>
          </a:xfrm>
        </p:grpSpPr>
        <p:sp>
          <p:nvSpPr>
            <p:cNvPr id="89" name="平行四边形 88"/>
            <p:cNvSpPr/>
            <p:nvPr/>
          </p:nvSpPr>
          <p:spPr>
            <a:xfrm>
              <a:off x="3225799" y="2438400"/>
              <a:ext cx="5880100" cy="1816100"/>
            </a:xfrm>
            <a:prstGeom prst="parallelogram">
              <a:avLst>
                <a:gd name="adj" fmla="val 2101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0" name="平行四边形 89"/>
            <p:cNvSpPr/>
            <p:nvPr/>
          </p:nvSpPr>
          <p:spPr>
            <a:xfrm>
              <a:off x="3060700" y="2159000"/>
              <a:ext cx="5880100" cy="1816100"/>
            </a:xfrm>
            <a:prstGeom prst="parallelogram">
              <a:avLst>
                <a:gd name="adj" fmla="val 2101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 name="组合 10"/>
          <p:cNvGrpSpPr/>
          <p:nvPr userDrawn="1"/>
        </p:nvGrpSpPr>
        <p:grpSpPr>
          <a:xfrm>
            <a:off x="953632" y="1450138"/>
            <a:ext cx="2087955" cy="1873081"/>
            <a:chOff x="1082675" y="1965325"/>
            <a:chExt cx="4689475" cy="4206876"/>
          </a:xfrm>
        </p:grpSpPr>
        <p:sp>
          <p:nvSpPr>
            <p:cNvPr id="16" name="Freeform 9666"/>
            <p:cNvSpPr/>
            <p:nvPr/>
          </p:nvSpPr>
          <p:spPr bwMode="auto">
            <a:xfrm>
              <a:off x="1082675" y="3579813"/>
              <a:ext cx="3235325" cy="2251075"/>
            </a:xfrm>
            <a:custGeom>
              <a:avLst/>
              <a:gdLst>
                <a:gd name="T0" fmla="*/ 0 w 2038"/>
                <a:gd name="T1" fmla="*/ 319 h 1418"/>
                <a:gd name="T2" fmla="*/ 2038 w 2038"/>
                <a:gd name="T3" fmla="*/ 0 h 1418"/>
                <a:gd name="T4" fmla="*/ 1611 w 2038"/>
                <a:gd name="T5" fmla="*/ 1418 h 1418"/>
                <a:gd name="T6" fmla="*/ 0 w 2038"/>
                <a:gd name="T7" fmla="*/ 319 h 1418"/>
              </a:gdLst>
              <a:ahLst/>
              <a:cxnLst>
                <a:cxn ang="0">
                  <a:pos x="T0" y="T1"/>
                </a:cxn>
                <a:cxn ang="0">
                  <a:pos x="T2" y="T3"/>
                </a:cxn>
                <a:cxn ang="0">
                  <a:pos x="T4" y="T5"/>
                </a:cxn>
                <a:cxn ang="0">
                  <a:pos x="T6" y="T7"/>
                </a:cxn>
              </a:cxnLst>
              <a:rect l="0" t="0" r="r" b="b"/>
              <a:pathLst>
                <a:path w="2038" h="1418">
                  <a:moveTo>
                    <a:pt x="0" y="319"/>
                  </a:moveTo>
                  <a:lnTo>
                    <a:pt x="2038" y="0"/>
                  </a:lnTo>
                  <a:lnTo>
                    <a:pt x="1611" y="1418"/>
                  </a:lnTo>
                  <a:lnTo>
                    <a:pt x="0" y="319"/>
                  </a:lnTo>
                  <a:close/>
                </a:path>
              </a:pathLst>
            </a:custGeom>
            <a:solidFill>
              <a:srgbClr val="19283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 name="Freeform 9667"/>
            <p:cNvSpPr/>
            <p:nvPr/>
          </p:nvSpPr>
          <p:spPr bwMode="auto">
            <a:xfrm>
              <a:off x="1546225" y="2538414"/>
              <a:ext cx="3984625" cy="3633787"/>
            </a:xfrm>
            <a:custGeom>
              <a:avLst/>
              <a:gdLst>
                <a:gd name="T0" fmla="*/ 0 w 2095"/>
                <a:gd name="T1" fmla="*/ 494 h 1910"/>
                <a:gd name="T2" fmla="*/ 1620 w 2095"/>
                <a:gd name="T3" fmla="*/ 1884 h 1910"/>
                <a:gd name="T4" fmla="*/ 2095 w 2095"/>
                <a:gd name="T5" fmla="*/ 0 h 1910"/>
                <a:gd name="T6" fmla="*/ 0 w 2095"/>
                <a:gd name="T7" fmla="*/ 494 h 1910"/>
              </a:gdLst>
              <a:ahLst/>
              <a:cxnLst>
                <a:cxn ang="0">
                  <a:pos x="T0" y="T1"/>
                </a:cxn>
                <a:cxn ang="0">
                  <a:pos x="T2" y="T3"/>
                </a:cxn>
                <a:cxn ang="0">
                  <a:pos x="T4" y="T5"/>
                </a:cxn>
                <a:cxn ang="0">
                  <a:pos x="T6" y="T7"/>
                </a:cxn>
              </a:cxnLst>
              <a:rect l="0" t="0" r="r" b="b"/>
              <a:pathLst>
                <a:path w="2095" h="1910">
                  <a:moveTo>
                    <a:pt x="0" y="494"/>
                  </a:moveTo>
                  <a:cubicBezTo>
                    <a:pt x="0" y="494"/>
                    <a:pt x="1620" y="1910"/>
                    <a:pt x="1620" y="1884"/>
                  </a:cubicBezTo>
                  <a:cubicBezTo>
                    <a:pt x="1620" y="1858"/>
                    <a:pt x="2095" y="0"/>
                    <a:pt x="2095" y="0"/>
                  </a:cubicBezTo>
                  <a:lnTo>
                    <a:pt x="0" y="494"/>
                  </a:lnTo>
                  <a:close/>
                </a:path>
              </a:pathLst>
            </a:custGeom>
            <a:solidFill>
              <a:srgbClr val="EE772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9668"/>
            <p:cNvSpPr>
              <a:spLocks noEditPoints="1"/>
            </p:cNvSpPr>
            <p:nvPr/>
          </p:nvSpPr>
          <p:spPr bwMode="auto">
            <a:xfrm>
              <a:off x="1136651" y="2449514"/>
              <a:ext cx="4635499" cy="2360613"/>
            </a:xfrm>
            <a:custGeom>
              <a:avLst/>
              <a:gdLst>
                <a:gd name="T0" fmla="*/ 1823 w 2920"/>
                <a:gd name="T1" fmla="*/ 1487 h 1487"/>
                <a:gd name="T2" fmla="*/ 1820 w 2920"/>
                <a:gd name="T3" fmla="*/ 1486 h 1487"/>
                <a:gd name="T4" fmla="*/ 0 w 2920"/>
                <a:gd name="T5" fmla="*/ 1354 h 1487"/>
                <a:gd name="T6" fmla="*/ 2920 w 2920"/>
                <a:gd name="T7" fmla="*/ 0 h 1487"/>
                <a:gd name="T8" fmla="*/ 1823 w 2920"/>
                <a:gd name="T9" fmla="*/ 1487 h 1487"/>
                <a:gd name="T10" fmla="*/ 36 w 2920"/>
                <a:gd name="T11" fmla="*/ 1348 h 1487"/>
                <a:gd name="T12" fmla="*/ 1819 w 2920"/>
                <a:gd name="T13" fmla="*/ 1478 h 1487"/>
                <a:gd name="T14" fmla="*/ 2893 w 2920"/>
                <a:gd name="T15" fmla="*/ 23 h 1487"/>
                <a:gd name="T16" fmla="*/ 36 w 2920"/>
                <a:gd name="T17" fmla="*/ 1348 h 1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20" h="1487">
                  <a:moveTo>
                    <a:pt x="1823" y="1487"/>
                  </a:moveTo>
                  <a:lnTo>
                    <a:pt x="1820" y="1486"/>
                  </a:lnTo>
                  <a:lnTo>
                    <a:pt x="0" y="1354"/>
                  </a:lnTo>
                  <a:lnTo>
                    <a:pt x="2920" y="0"/>
                  </a:lnTo>
                  <a:lnTo>
                    <a:pt x="1823" y="1487"/>
                  </a:lnTo>
                  <a:close/>
                  <a:moveTo>
                    <a:pt x="36" y="1348"/>
                  </a:moveTo>
                  <a:lnTo>
                    <a:pt x="1819" y="1478"/>
                  </a:lnTo>
                  <a:lnTo>
                    <a:pt x="2893" y="23"/>
                  </a:lnTo>
                  <a:lnTo>
                    <a:pt x="36" y="1348"/>
                  </a:lnTo>
                  <a:close/>
                </a:path>
              </a:pathLst>
            </a:custGeom>
            <a:solidFill>
              <a:srgbClr val="FFFFFF"/>
            </a:solidFill>
            <a:ln w="9525">
              <a:solidFill>
                <a:schemeClr val="bg1">
                  <a:lumMod val="95000"/>
                </a:schemeClr>
              </a:solidFill>
              <a:round/>
            </a:ln>
          </p:spPr>
          <p:txBody>
            <a:bodyPr vert="horz" wrap="square" lIns="91440" tIns="45720" rIns="91440" bIns="45720" numCol="1" anchor="t" anchorCtr="0" compatLnSpc="1"/>
            <a:lstStyle/>
            <a:p>
              <a:endParaRPr lang="zh-CN" altLang="en-US"/>
            </a:p>
          </p:txBody>
        </p:sp>
        <p:sp>
          <p:nvSpPr>
            <p:cNvPr id="19" name="Freeform 9669"/>
            <p:cNvSpPr>
              <a:spLocks noEditPoints="1"/>
            </p:cNvSpPr>
            <p:nvPr/>
          </p:nvSpPr>
          <p:spPr bwMode="auto">
            <a:xfrm>
              <a:off x="1212850" y="1965325"/>
              <a:ext cx="4518025" cy="3314700"/>
            </a:xfrm>
            <a:custGeom>
              <a:avLst/>
              <a:gdLst>
                <a:gd name="T0" fmla="*/ 1188 w 2846"/>
                <a:gd name="T1" fmla="*/ 2088 h 2088"/>
                <a:gd name="T2" fmla="*/ 0 w 2846"/>
                <a:gd name="T3" fmla="*/ 0 h 2088"/>
                <a:gd name="T4" fmla="*/ 11 w 2846"/>
                <a:gd name="T5" fmla="*/ 4 h 2088"/>
                <a:gd name="T6" fmla="*/ 2846 w 2846"/>
                <a:gd name="T7" fmla="*/ 770 h 2088"/>
                <a:gd name="T8" fmla="*/ 1188 w 2846"/>
                <a:gd name="T9" fmla="*/ 2088 h 2088"/>
                <a:gd name="T10" fmla="*/ 20 w 2846"/>
                <a:gd name="T11" fmla="*/ 15 h 2088"/>
                <a:gd name="T12" fmla="*/ 1190 w 2846"/>
                <a:gd name="T13" fmla="*/ 2075 h 2088"/>
                <a:gd name="T14" fmla="*/ 2827 w 2846"/>
                <a:gd name="T15" fmla="*/ 773 h 2088"/>
                <a:gd name="T16" fmla="*/ 20 w 2846"/>
                <a:gd name="T17" fmla="*/ 15 h 20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46" h="2088">
                  <a:moveTo>
                    <a:pt x="1188" y="2088"/>
                  </a:moveTo>
                  <a:lnTo>
                    <a:pt x="0" y="0"/>
                  </a:lnTo>
                  <a:lnTo>
                    <a:pt x="11" y="4"/>
                  </a:lnTo>
                  <a:lnTo>
                    <a:pt x="2846" y="770"/>
                  </a:lnTo>
                  <a:lnTo>
                    <a:pt x="1188" y="2088"/>
                  </a:lnTo>
                  <a:close/>
                  <a:moveTo>
                    <a:pt x="20" y="15"/>
                  </a:moveTo>
                  <a:lnTo>
                    <a:pt x="1190" y="2075"/>
                  </a:lnTo>
                  <a:lnTo>
                    <a:pt x="2827" y="773"/>
                  </a:lnTo>
                  <a:lnTo>
                    <a:pt x="20" y="15"/>
                  </a:lnTo>
                  <a:close/>
                </a:path>
              </a:pathLst>
            </a:custGeom>
            <a:solidFill>
              <a:srgbClr val="FFFFFF"/>
            </a:solidFill>
            <a:ln w="9525">
              <a:solidFill>
                <a:schemeClr val="bg1">
                  <a:lumMod val="85000"/>
                </a:schemeClr>
              </a:solidFill>
              <a:round/>
            </a:ln>
          </p:spPr>
          <p:txBody>
            <a:bodyPr vert="horz" wrap="square" lIns="91440" tIns="45720" rIns="91440" bIns="45720" numCol="1" anchor="t" anchorCtr="0" compatLnSpc="1"/>
            <a:lstStyle/>
            <a:p>
              <a:endParaRPr lang="zh-CN" altLang="en-US"/>
            </a:p>
          </p:txBody>
        </p:sp>
      </p:grpSp>
      <p:sp>
        <p:nvSpPr>
          <p:cNvPr id="20" name="标题 1"/>
          <p:cNvSpPr>
            <a:spLocks noGrp="1"/>
          </p:cNvSpPr>
          <p:nvPr>
            <p:ph type="title" hasCustomPrompt="1"/>
          </p:nvPr>
        </p:nvSpPr>
        <p:spPr>
          <a:xfrm>
            <a:off x="3099547" y="1888955"/>
            <a:ext cx="4529979" cy="321469"/>
          </a:xfrm>
        </p:spPr>
        <p:txBody>
          <a:bodyPr anchor="ctr">
            <a:normAutofit/>
          </a:bodyPr>
          <a:lstStyle>
            <a:lvl1pPr>
              <a:defRPr sz="1800" b="1">
                <a:solidFill>
                  <a:schemeClr val="bg1"/>
                </a:solidFill>
              </a:defRPr>
            </a:lvl1pPr>
          </a:lstStyle>
          <a:p>
            <a:r>
              <a:rPr lang="zh-CN" altLang="en-US" dirty="0"/>
              <a:t>单击此处添加幻灯片章节标题</a:t>
            </a:r>
          </a:p>
        </p:txBody>
      </p:sp>
      <p:sp>
        <p:nvSpPr>
          <p:cNvPr id="21" name="文本占位符 2"/>
          <p:cNvSpPr>
            <a:spLocks noGrp="1"/>
          </p:cNvSpPr>
          <p:nvPr>
            <p:ph type="body" idx="1"/>
          </p:nvPr>
        </p:nvSpPr>
        <p:spPr>
          <a:xfrm>
            <a:off x="3099547" y="2305999"/>
            <a:ext cx="4529979" cy="761717"/>
          </a:xfrm>
        </p:spPr>
        <p:txBody>
          <a:bodyPr anchor="t">
            <a:normAutofit/>
          </a:bodyPr>
          <a:lstStyle>
            <a:lvl1pPr marL="0" indent="0">
              <a:buNone/>
              <a:defRPr sz="825">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2" name="日期占位符 1"/>
          <p:cNvSpPr>
            <a:spLocks noGrp="1"/>
          </p:cNvSpPr>
          <p:nvPr>
            <p:ph type="dt" sz="half" idx="10"/>
          </p:nvPr>
        </p:nvSpPr>
        <p:spPr/>
        <p:txBody>
          <a:bodyPr/>
          <a:lstStyle/>
          <a:p>
            <a:fld id="{6489D9C7-5DC6-4263-87FF-7C99F6FB63C3}" type="datetime1">
              <a:rPr lang="zh-CN" altLang="en-US" smtClean="0"/>
              <a:t>2026/5/4</a:t>
            </a:fld>
            <a:endParaRPr lang="zh-CN" altLang="en-US"/>
          </a:p>
        </p:txBody>
      </p:sp>
      <p:sp>
        <p:nvSpPr>
          <p:cNvPr id="3" name="页脚占位符 2"/>
          <p:cNvSpPr>
            <a:spLocks noGrp="1"/>
          </p:cNvSpPr>
          <p:nvPr>
            <p:ph type="ftr" sz="quarter" idx="11"/>
          </p:nvPr>
        </p:nvSpPr>
        <p:spPr/>
        <p:txBody>
          <a:bodyPr/>
          <a:lstStyle/>
          <a:p>
            <a:r>
              <a:rPr lang="en-US" altLang="zh-CN"/>
              <a:t>www.islide.cc</a:t>
            </a:r>
            <a:endParaRPr lang="zh-CN" altLang="en-US" dirty="0"/>
          </a:p>
        </p:txBody>
      </p:sp>
      <p:sp>
        <p:nvSpPr>
          <p:cNvPr id="4" name="灯片编号占位符 3"/>
          <p:cNvSpPr>
            <a:spLocks noGrp="1"/>
          </p:cNvSpPr>
          <p:nvPr>
            <p:ph type="sldNum" sz="quarter" idx="12"/>
          </p:nvPr>
        </p:nvSpPr>
        <p:spPr/>
        <p:txBody>
          <a:bodyPr/>
          <a:lstStyle/>
          <a:p>
            <a:fld id="{5DD3DB80-B894-403A-B48E-6FDC1A72010E}" type="slidenum">
              <a:rPr lang="zh-CN" altLang="en-US" smtClean="0"/>
              <a:t>‹#›</a:t>
            </a:fld>
            <a:endParaRPr lang="zh-CN" altLang="en-US"/>
          </a:p>
        </p:txBody>
      </p:sp>
    </p:spTree>
    <p:extLst>
      <p:ext uri="{BB962C8B-B14F-4D97-AF65-F5344CB8AC3E}">
        <p14:creationId xmlns:p14="http://schemas.microsoft.com/office/powerpoint/2010/main" val="281567092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1_標題及物件">
    <p:spTree>
      <p:nvGrpSpPr>
        <p:cNvPr id="1" name=""/>
        <p:cNvGrpSpPr/>
        <p:nvPr/>
      </p:nvGrpSpPr>
      <p:grpSpPr>
        <a:xfrm>
          <a:off x="0" y="0"/>
          <a:ext cx="0" cy="0"/>
          <a:chOff x="0" y="0"/>
          <a:chExt cx="0" cy="0"/>
        </a:xfrm>
      </p:grpSpPr>
      <p:sp>
        <p:nvSpPr>
          <p:cNvPr id="4" name="矩形 3"/>
          <p:cNvSpPr/>
          <p:nvPr/>
        </p:nvSpPr>
        <p:spPr bwMode="auto">
          <a:xfrm rot="16200000">
            <a:off x="3407374" y="-3407768"/>
            <a:ext cx="613171" cy="7431088"/>
          </a:xfrm>
          <a:prstGeom prst="rect">
            <a:avLst/>
          </a:prstGeom>
          <a:gradFill flip="none" rotWithShape="1">
            <a:gsLst>
              <a:gs pos="0">
                <a:schemeClr val="tx1">
                  <a:lumMod val="65000"/>
                  <a:lumOff val="35000"/>
                </a:schemeClr>
              </a:gs>
              <a:gs pos="50000">
                <a:schemeClr val="tx1">
                  <a:lumMod val="50000"/>
                  <a:lumOff val="50000"/>
                </a:schemeClr>
              </a:gs>
              <a:gs pos="100000">
                <a:schemeClr val="bg1">
                  <a:lumMod val="50000"/>
                </a:schemeClr>
              </a:gs>
            </a:gsLst>
            <a:lin ang="15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kumimoji="0" lang="zh-TW" altLang="en-US">
              <a:solidFill>
                <a:prstClr val="white"/>
              </a:solidFill>
              <a:latin typeface="Arial" pitchFamily="34" charset="0"/>
              <a:ea typeface="微軟正黑體" pitchFamily="34" charset="-120"/>
            </a:endParaRPr>
          </a:p>
        </p:txBody>
      </p:sp>
      <p:sp>
        <p:nvSpPr>
          <p:cNvPr id="2" name="標題 1"/>
          <p:cNvSpPr>
            <a:spLocks noGrp="1"/>
          </p:cNvSpPr>
          <p:nvPr>
            <p:ph type="title"/>
          </p:nvPr>
        </p:nvSpPr>
        <p:spPr>
          <a:xfrm>
            <a:off x="357158" y="2"/>
            <a:ext cx="7829576" cy="589346"/>
          </a:xfrm>
        </p:spPr>
        <p:txBody>
          <a:bodyPr/>
          <a:lstStyle>
            <a:lvl1pPr>
              <a:defRPr sz="3600" baseline="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zh-TW" altLang="en-US" dirty="0"/>
              <a:t>按一下以編輯母片標題樣式</a:t>
            </a:r>
          </a:p>
        </p:txBody>
      </p:sp>
      <p:sp>
        <p:nvSpPr>
          <p:cNvPr id="3" name="內容版面配置區 2"/>
          <p:cNvSpPr>
            <a:spLocks noGrp="1"/>
          </p:cNvSpPr>
          <p:nvPr>
            <p:ph idx="1"/>
          </p:nvPr>
        </p:nvSpPr>
        <p:spPr>
          <a:xfrm>
            <a:off x="368489" y="696508"/>
            <a:ext cx="8366077" cy="4083626"/>
          </a:xfrm>
        </p:spPr>
        <p:txBody>
          <a:bodyPr/>
          <a:lstStyle>
            <a:lvl1pPr>
              <a:buNone/>
              <a:defRPr baseline="0">
                <a:latin typeface="Arial" pitchFamily="34" charset="0"/>
                <a:ea typeface="微軟正黑體" pitchFamily="34" charset="-120"/>
              </a:defRPr>
            </a:lvl1pPr>
            <a:lvl2pPr>
              <a:defRPr baseline="0">
                <a:latin typeface="Arial" pitchFamily="34" charset="0"/>
                <a:ea typeface="微軟正黑體" pitchFamily="34" charset="-120"/>
              </a:defRPr>
            </a:lvl2pPr>
            <a:lvl3pPr>
              <a:defRPr baseline="0">
                <a:latin typeface="Arial" pitchFamily="34" charset="0"/>
                <a:ea typeface="微軟正黑體" pitchFamily="34" charset="-120"/>
              </a:defRPr>
            </a:lvl3pPr>
            <a:lvl4pPr>
              <a:defRPr baseline="0">
                <a:latin typeface="Arial" pitchFamily="34" charset="0"/>
                <a:ea typeface="微軟正黑體" pitchFamily="34" charset="-120"/>
              </a:defRPr>
            </a:lvl4pPr>
            <a:lvl5pPr>
              <a:defRPr baseline="0">
                <a:latin typeface="Arial" pitchFamily="34" charset="0"/>
                <a:ea typeface="微軟正黑體" pitchFamily="34" charset="-120"/>
              </a:defRPr>
            </a:lvl5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6" name="日期版面配置區 3"/>
          <p:cNvSpPr>
            <a:spLocks noGrp="1"/>
          </p:cNvSpPr>
          <p:nvPr>
            <p:ph type="dt" sz="half" idx="10"/>
          </p:nvPr>
        </p:nvSpPr>
        <p:spPr/>
        <p:txBody>
          <a:bodyPr/>
          <a:lstStyle>
            <a:lvl1pPr algn="ctr">
              <a:defRPr sz="1000">
                <a:solidFill>
                  <a:schemeClr val="tx1"/>
                </a:solidFill>
                <a:latin typeface="微軟正黑體" pitchFamily="34" charset="-120"/>
                <a:ea typeface="微軟正黑體" pitchFamily="34" charset="-120"/>
              </a:defRPr>
            </a:lvl1pPr>
          </a:lstStyle>
          <a:p>
            <a:pPr>
              <a:defRPr/>
            </a:pPr>
            <a:endParaRPr lang="zh-TW" altLang="en-US">
              <a:solidFill>
                <a:prstClr val="black"/>
              </a:solidFill>
            </a:endParaRPr>
          </a:p>
        </p:txBody>
      </p:sp>
      <p:sp>
        <p:nvSpPr>
          <p:cNvPr id="7" name="頁尾版面配置區 4"/>
          <p:cNvSpPr>
            <a:spLocks noGrp="1"/>
          </p:cNvSpPr>
          <p:nvPr>
            <p:ph type="ftr" sz="quarter" idx="11"/>
          </p:nvPr>
        </p:nvSpPr>
        <p:spPr/>
        <p:txBody>
          <a:bodyPr/>
          <a:lstStyle>
            <a:lvl1pPr algn="ctr">
              <a:defRPr sz="1000">
                <a:solidFill>
                  <a:schemeClr val="tx1"/>
                </a:solidFill>
                <a:latin typeface="微軟正黑體" pitchFamily="34" charset="-120"/>
                <a:ea typeface="微軟正黑體" pitchFamily="34" charset="-120"/>
              </a:defRPr>
            </a:lvl1pPr>
          </a:lstStyle>
          <a:p>
            <a:pPr>
              <a:defRPr/>
            </a:pPr>
            <a:endParaRPr lang="zh-TW" altLang="en-US">
              <a:solidFill>
                <a:prstClr val="black"/>
              </a:solidFill>
            </a:endParaRPr>
          </a:p>
        </p:txBody>
      </p:sp>
      <p:sp>
        <p:nvSpPr>
          <p:cNvPr id="8" name="投影片編號版面配置區 5"/>
          <p:cNvSpPr>
            <a:spLocks noGrp="1"/>
          </p:cNvSpPr>
          <p:nvPr>
            <p:ph type="sldNum" sz="quarter" idx="12"/>
          </p:nvPr>
        </p:nvSpPr>
        <p:spPr>
          <a:xfrm>
            <a:off x="4022725" y="4937733"/>
            <a:ext cx="1079500" cy="134540"/>
          </a:xfrm>
          <a:prstGeom prst="rect">
            <a:avLst/>
          </a:prstGeom>
        </p:spPr>
        <p:txBody>
          <a:bodyPr/>
          <a:lstStyle>
            <a:lvl1pPr>
              <a:defRPr sz="1000" baseline="0">
                <a:latin typeface="Arial" pitchFamily="34" charset="0"/>
                <a:ea typeface="微軟正黑體" pitchFamily="34" charset="-120"/>
              </a:defRPr>
            </a:lvl1pPr>
          </a:lstStyle>
          <a:p>
            <a:pPr>
              <a:defRPr/>
            </a:pPr>
            <a:fld id="{751FBB68-FEBF-442A-8CA0-6F4B996406C4}" type="slidenum">
              <a:rPr lang="zh-TW" altLang="en-US" smtClean="0">
                <a:solidFill>
                  <a:prstClr val="black"/>
                </a:solidFill>
              </a:rPr>
              <a:pPr>
                <a:defRPr/>
              </a:pPr>
              <a:t>‹#›</a:t>
            </a:fld>
            <a:endParaRPr lang="zh-TW" altLang="en-US" dirty="0">
              <a:solidFill>
                <a:prstClr val="black"/>
              </a:solidFill>
            </a:endParaRPr>
          </a:p>
        </p:txBody>
      </p:sp>
      <p:pic>
        <p:nvPicPr>
          <p:cNvPr id="11" name="圖片 11" descr="1.gif">
            <a:extLst>
              <a:ext uri="{FF2B5EF4-FFF2-40B4-BE49-F238E27FC236}">
                <a16:creationId xmlns:a16="http://schemas.microsoft.com/office/drawing/2014/main" id="{F10B2D57-3D3B-435C-9C5B-1E7A51B992B8}"/>
              </a:ext>
            </a:extLst>
          </p:cNvPr>
          <p:cNvPicPr>
            <a:picLocks noChangeAspect="1"/>
          </p:cNvPicPr>
          <p:nvPr userDrawn="1"/>
        </p:nvPicPr>
        <p:blipFill>
          <a:blip r:embed="rId2"/>
          <a:srcRect t="13394" r="3770"/>
          <a:stretch>
            <a:fillRect/>
          </a:stretch>
        </p:blipFill>
        <p:spPr bwMode="auto">
          <a:xfrm>
            <a:off x="7502080" y="123478"/>
            <a:ext cx="1534416" cy="447537"/>
          </a:xfrm>
          <a:prstGeom prst="rect">
            <a:avLst/>
          </a:prstGeom>
          <a:noFill/>
          <a:ln w="9525">
            <a:noFill/>
            <a:miter lim="800000"/>
            <a:headEnd/>
            <a:tailEnd/>
          </a:ln>
        </p:spPr>
      </p:pic>
    </p:spTree>
    <p:extLst>
      <p:ext uri="{BB962C8B-B14F-4D97-AF65-F5344CB8AC3E}">
        <p14:creationId xmlns:p14="http://schemas.microsoft.com/office/powerpoint/2010/main" val="23961444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11" name="TextBox 13">
            <a:extLst>
              <a:ext uri="{FF2B5EF4-FFF2-40B4-BE49-F238E27FC236}">
                <a16:creationId xmlns:a16="http://schemas.microsoft.com/office/drawing/2014/main" id="{06AEC067-2A78-4A4E-9893-59280D0B7A2E}"/>
              </a:ext>
            </a:extLst>
          </p:cNvPr>
          <p:cNvSpPr txBox="1"/>
          <p:nvPr userDrawn="1"/>
        </p:nvSpPr>
        <p:spPr>
          <a:xfrm>
            <a:off x="255843" y="4844938"/>
            <a:ext cx="1543485" cy="195303"/>
          </a:xfrm>
          <a:prstGeom prst="rect">
            <a:avLst/>
          </a:prstGeom>
          <a:noFill/>
        </p:spPr>
        <p:txBody>
          <a:bodyPr wrap="square" lIns="56254" tIns="28127" rIns="56254" bIns="28127" rtlCol="0">
            <a:spAutoFit/>
          </a:bodyPr>
          <a:lstStyle/>
          <a:p>
            <a:pPr defTabSz="457200" eaLnBrk="1" fontAlgn="auto" hangingPunct="1">
              <a:spcBef>
                <a:spcPts val="0"/>
              </a:spcBef>
              <a:spcAft>
                <a:spcPts val="0"/>
              </a:spcAft>
            </a:pPr>
            <a:r>
              <a:rPr kumimoji="0" lang="en-US" sz="900" dirty="0">
                <a:solidFill>
                  <a:prstClr val="black">
                    <a:lumMod val="50000"/>
                    <a:lumOff val="50000"/>
                  </a:prstClr>
                </a:solidFill>
                <a:latin typeface="Arial"/>
                <a:cs typeface="Arial"/>
              </a:rPr>
              <a:t>Proprietary and Confidential</a:t>
            </a:r>
          </a:p>
        </p:txBody>
      </p:sp>
      <p:cxnSp>
        <p:nvCxnSpPr>
          <p:cNvPr id="13" name="Straight Connector 11">
            <a:extLst>
              <a:ext uri="{FF2B5EF4-FFF2-40B4-BE49-F238E27FC236}">
                <a16:creationId xmlns:a16="http://schemas.microsoft.com/office/drawing/2014/main" id="{8B6EBEDD-AD08-9946-8F47-9F47F613AC5B}"/>
              </a:ext>
            </a:extLst>
          </p:cNvPr>
          <p:cNvCxnSpPr>
            <a:cxnSpLocks/>
          </p:cNvCxnSpPr>
          <p:nvPr userDrawn="1"/>
        </p:nvCxnSpPr>
        <p:spPr bwMode="auto">
          <a:xfrm>
            <a:off x="255843" y="4822424"/>
            <a:ext cx="8641269" cy="22514"/>
          </a:xfrm>
          <a:prstGeom prst="line">
            <a:avLst/>
          </a:prstGeom>
          <a:solidFill>
            <a:srgbClr val="6C7472"/>
          </a:solidFill>
          <a:ln w="12700" cap="flat" cmpd="sng" algn="ctr">
            <a:solidFill>
              <a:srgbClr val="0747AD"/>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pic>
        <p:nvPicPr>
          <p:cNvPr id="5" name="圖片 4">
            <a:extLst>
              <a:ext uri="{FF2B5EF4-FFF2-40B4-BE49-F238E27FC236}">
                <a16:creationId xmlns:a16="http://schemas.microsoft.com/office/drawing/2014/main" id="{4D0E1331-1825-9B49-B9F9-E8698BC414E7}"/>
              </a:ext>
            </a:extLst>
          </p:cNvPr>
          <p:cNvPicPr>
            <a:picLocks noChangeAspect="1"/>
          </p:cNvPicPr>
          <p:nvPr userDrawn="1"/>
        </p:nvPicPr>
        <p:blipFill>
          <a:blip r:embed="rId2"/>
          <a:stretch>
            <a:fillRect/>
          </a:stretch>
        </p:blipFill>
        <p:spPr>
          <a:xfrm>
            <a:off x="352082" y="202982"/>
            <a:ext cx="2115684" cy="284608"/>
          </a:xfrm>
          <a:prstGeom prst="rect">
            <a:avLst/>
          </a:prstGeom>
        </p:spPr>
      </p:pic>
      <p:sp>
        <p:nvSpPr>
          <p:cNvPr id="6" name="矩形 5"/>
          <p:cNvSpPr/>
          <p:nvPr userDrawn="1"/>
        </p:nvSpPr>
        <p:spPr bwMode="auto">
          <a:xfrm rot="16200000">
            <a:off x="4047553" y="-2146659"/>
            <a:ext cx="1048901" cy="9144000"/>
          </a:xfrm>
          <a:prstGeom prst="rect">
            <a:avLst/>
          </a:prstGeom>
          <a:gradFill flip="none" rotWithShape="1">
            <a:gsLst>
              <a:gs pos="0">
                <a:schemeClr val="tx1">
                  <a:lumMod val="65000"/>
                  <a:lumOff val="35000"/>
                </a:schemeClr>
              </a:gs>
              <a:gs pos="50000">
                <a:schemeClr val="tx1">
                  <a:lumMod val="50000"/>
                  <a:lumOff val="50000"/>
                </a:schemeClr>
              </a:gs>
              <a:gs pos="100000">
                <a:schemeClr val="bg1">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kumimoji="0" lang="zh-TW" altLang="en-US">
              <a:solidFill>
                <a:prstClr val="white"/>
              </a:solidFill>
            </a:endParaRPr>
          </a:p>
        </p:txBody>
      </p:sp>
    </p:spTree>
    <p:extLst>
      <p:ext uri="{BB962C8B-B14F-4D97-AF65-F5344CB8AC3E}">
        <p14:creationId xmlns:p14="http://schemas.microsoft.com/office/powerpoint/2010/main" val="249571622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區段標題">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1958153" y="2623185"/>
            <a:ext cx="6070231" cy="1393041"/>
          </a:xfrm>
          <a:prstGeom prst="rect">
            <a:avLst/>
          </a:prstGeom>
        </p:spPr>
        <p:txBody>
          <a:bodyPr anchor="t"/>
          <a:lstStyle>
            <a:lvl1pPr marL="342900" indent="-342900">
              <a:buFont typeface="Wingdings" panose="05000000000000000000" pitchFamily="2" charset="2"/>
              <a:buChar char="l"/>
              <a:defRPr sz="3200" b="1" baseline="0">
                <a:solidFill>
                  <a:srgbClr val="292929"/>
                </a:solidFill>
                <a:latin typeface="Arial" panose="020B0604020202020204" pitchFamily="34" charset="0"/>
                <a:ea typeface="微軟正黑體" panose="020B0604030504040204" pitchFamily="34" charset="-12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dirty="0"/>
              <a:t>按一下以編輯母片文字樣式</a:t>
            </a:r>
          </a:p>
        </p:txBody>
      </p:sp>
      <p:sp>
        <p:nvSpPr>
          <p:cNvPr id="5" name="日期版面配置區 3"/>
          <p:cNvSpPr>
            <a:spLocks noGrp="1"/>
          </p:cNvSpPr>
          <p:nvPr>
            <p:ph type="dt" sz="half" idx="10"/>
          </p:nvPr>
        </p:nvSpPr>
        <p:spPr>
          <a:xfrm>
            <a:off x="457200" y="4902994"/>
            <a:ext cx="2133600" cy="138113"/>
          </a:xfrm>
          <a:prstGeom prst="rect">
            <a:avLst/>
          </a:prstGeom>
        </p:spPr>
        <p:txBody>
          <a:bodyPr/>
          <a:lstStyle>
            <a:lvl1pPr>
              <a:defRPr/>
            </a:lvl1pPr>
          </a:lstStyle>
          <a:p>
            <a:endParaRPr lang="zh-TW" altLang="en-US">
              <a:solidFill>
                <a:prstClr val="black"/>
              </a:solidFill>
            </a:endParaRPr>
          </a:p>
        </p:txBody>
      </p:sp>
      <p:sp>
        <p:nvSpPr>
          <p:cNvPr id="6" name="頁尾版面配置區 4"/>
          <p:cNvSpPr>
            <a:spLocks noGrp="1"/>
          </p:cNvSpPr>
          <p:nvPr>
            <p:ph type="ftr" sz="quarter" idx="11"/>
          </p:nvPr>
        </p:nvSpPr>
        <p:spPr>
          <a:xfrm>
            <a:off x="5857875" y="4902994"/>
            <a:ext cx="2895600" cy="138113"/>
          </a:xfrm>
          <a:prstGeom prst="rect">
            <a:avLst/>
          </a:prstGeom>
        </p:spPr>
        <p:txBody>
          <a:bodyPr/>
          <a:lstStyle>
            <a:lvl1pPr>
              <a:defRPr/>
            </a:lvl1pPr>
          </a:lstStyle>
          <a:p>
            <a:endParaRPr lang="zh-TW" altLang="en-US">
              <a:solidFill>
                <a:prstClr val="black"/>
              </a:solidFill>
            </a:endParaRPr>
          </a:p>
        </p:txBody>
      </p:sp>
      <p:sp>
        <p:nvSpPr>
          <p:cNvPr id="7" name="投影片編號版面配置區 5"/>
          <p:cNvSpPr>
            <a:spLocks noGrp="1"/>
          </p:cNvSpPr>
          <p:nvPr>
            <p:ph type="sldNum" sz="quarter" idx="12"/>
          </p:nvPr>
        </p:nvSpPr>
        <p:spPr>
          <a:xfrm>
            <a:off x="3509963" y="4937727"/>
            <a:ext cx="2133600" cy="138113"/>
          </a:xfrm>
          <a:prstGeom prst="rect">
            <a:avLst/>
          </a:prstGeom>
        </p:spPr>
        <p:txBody>
          <a:bodyPr/>
          <a:lstStyle>
            <a:lvl1pPr>
              <a:defRPr sz="1000" baseline="0">
                <a:latin typeface="Arial" panose="020B0604020202020204" pitchFamily="34" charset="0"/>
              </a:defRPr>
            </a:lvl1pPr>
          </a:lstStyle>
          <a:p>
            <a:fld id="{DAB837CF-447B-45F6-BF68-0F55DCECF22B}" type="slidenum">
              <a:rPr lang="zh-TW" altLang="en-US" smtClean="0">
                <a:solidFill>
                  <a:prstClr val="black"/>
                </a:solidFill>
              </a:rPr>
              <a:pPr/>
              <a:t>‹#›</a:t>
            </a:fld>
            <a:endParaRPr lang="zh-TW" altLang="en-US">
              <a:solidFill>
                <a:prstClr val="black"/>
              </a:solidFill>
            </a:endParaRPr>
          </a:p>
        </p:txBody>
      </p:sp>
      <p:cxnSp>
        <p:nvCxnSpPr>
          <p:cNvPr id="9" name="直線接點 8"/>
          <p:cNvCxnSpPr>
            <a:cxnSpLocks/>
          </p:cNvCxnSpPr>
          <p:nvPr userDrawn="1"/>
        </p:nvCxnSpPr>
        <p:spPr>
          <a:xfrm>
            <a:off x="3275856" y="499553"/>
            <a:ext cx="4104456" cy="0"/>
          </a:xfrm>
          <a:prstGeom prst="line">
            <a:avLst/>
          </a:prstGeom>
          <a:ln w="12700" cmpd="sng">
            <a:solidFill>
              <a:srgbClr val="0747AD"/>
            </a:solidFill>
          </a:ln>
          <a:effectLst/>
        </p:spPr>
        <p:style>
          <a:lnRef idx="2">
            <a:schemeClr val="accent1"/>
          </a:lnRef>
          <a:fillRef idx="0">
            <a:schemeClr val="accent1"/>
          </a:fillRef>
          <a:effectRef idx="1">
            <a:schemeClr val="accent1"/>
          </a:effectRef>
          <a:fontRef idx="minor">
            <a:schemeClr val="tx1"/>
          </a:fontRef>
        </p:style>
      </p:cxnSp>
      <p:pic>
        <p:nvPicPr>
          <p:cNvPr id="10"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536" y="141481"/>
            <a:ext cx="2736304" cy="572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標題 1"/>
          <p:cNvSpPr txBox="1">
            <a:spLocks/>
          </p:cNvSpPr>
          <p:nvPr userDrawn="1"/>
        </p:nvSpPr>
        <p:spPr>
          <a:xfrm>
            <a:off x="755576" y="1617888"/>
            <a:ext cx="7177141" cy="692036"/>
          </a:xfrm>
          <a:prstGeom prst="rect">
            <a:avLst/>
          </a:prstGeom>
        </p:spPr>
        <p:txBody>
          <a:bodyPr anchor="ctr"/>
          <a:lstStyle>
            <a:lvl1pPr algn="ctr" defTabSz="457200" rtl="0" eaLnBrk="1" latinLnBrk="0" hangingPunct="1">
              <a:spcBef>
                <a:spcPct val="0"/>
              </a:spcBef>
              <a:buNone/>
              <a:defRPr sz="3200" b="1" kern="1200" cap="all" baseline="0">
                <a:solidFill>
                  <a:schemeClr val="tx2"/>
                </a:solidFill>
                <a:latin typeface="Arial" panose="020B0604020202020204" pitchFamily="34" charset="0"/>
                <a:ea typeface="微軟正黑體" panose="020B0604030504040204" pitchFamily="34" charset="-120"/>
                <a:cs typeface="Arial" panose="020B0604020202020204" pitchFamily="34" charset="0"/>
              </a:defRPr>
            </a:lvl1pPr>
          </a:lstStyle>
          <a:p>
            <a:pPr algn="l" fontAlgn="auto">
              <a:spcAft>
                <a:spcPts val="0"/>
              </a:spcAft>
            </a:pPr>
            <a:endParaRPr kumimoji="0" lang="zh-TW" altLang="en-US" sz="4000" dirty="0">
              <a:solidFill>
                <a:srgbClr val="1F497D"/>
              </a:solidFill>
            </a:endParaRPr>
          </a:p>
        </p:txBody>
      </p:sp>
      <p:sp>
        <p:nvSpPr>
          <p:cNvPr id="15" name="文字版面配置區 14"/>
          <p:cNvSpPr>
            <a:spLocks noGrp="1"/>
          </p:cNvSpPr>
          <p:nvPr>
            <p:ph type="body" sz="quarter" idx="13"/>
          </p:nvPr>
        </p:nvSpPr>
        <p:spPr>
          <a:xfrm>
            <a:off x="755650" y="1902734"/>
            <a:ext cx="7177088" cy="514804"/>
          </a:xfrm>
          <a:prstGeom prst="rect">
            <a:avLst/>
          </a:prstGeom>
        </p:spPr>
        <p:txBody>
          <a:bodyPr/>
          <a:lstStyle>
            <a:lvl1pPr marL="0" indent="0">
              <a:buNone/>
              <a:defRPr sz="4400" b="1">
                <a:solidFill>
                  <a:srgbClr val="2B699D"/>
                </a:solidFill>
                <a:latin typeface="Arial" panose="020B0604020202020204" pitchFamily="34" charset="0"/>
                <a:ea typeface="微軟正黑體" panose="020B0604030504040204" pitchFamily="34" charset="-120"/>
                <a:cs typeface="Arial" panose="020B0604020202020204" pitchFamily="34" charset="0"/>
              </a:defRPr>
            </a:lvl1pPr>
            <a:lvl2pPr marL="457200" indent="0">
              <a:buNone/>
              <a:defRPr sz="4000">
                <a:latin typeface="Arial" panose="020B0604020202020204" pitchFamily="34" charset="0"/>
                <a:ea typeface="微軟正黑體" panose="020B0604030504040204" pitchFamily="34" charset="-120"/>
                <a:cs typeface="Arial" panose="020B0604020202020204" pitchFamily="34" charset="0"/>
              </a:defRPr>
            </a:lvl2pPr>
            <a:lvl3pPr marL="914400" indent="0">
              <a:buNone/>
              <a:defRPr sz="4000">
                <a:latin typeface="Arial" panose="020B0604020202020204" pitchFamily="34" charset="0"/>
                <a:ea typeface="微軟正黑體" panose="020B0604030504040204" pitchFamily="34" charset="-120"/>
                <a:cs typeface="Arial" panose="020B0604020202020204" pitchFamily="34" charset="0"/>
              </a:defRPr>
            </a:lvl3pPr>
            <a:lvl4pPr marL="1371600" indent="0">
              <a:buNone/>
              <a:defRPr sz="4000">
                <a:latin typeface="Arial" panose="020B0604020202020204" pitchFamily="34" charset="0"/>
                <a:ea typeface="微軟正黑體" panose="020B0604030504040204" pitchFamily="34" charset="-120"/>
                <a:cs typeface="Arial" panose="020B0604020202020204" pitchFamily="34" charset="0"/>
              </a:defRPr>
            </a:lvl4pPr>
            <a:lvl5pPr marL="1828800" indent="0">
              <a:buNone/>
              <a:defRPr sz="4000">
                <a:latin typeface="Arial" panose="020B0604020202020204" pitchFamily="34" charset="0"/>
                <a:ea typeface="微軟正黑體" panose="020B0604030504040204" pitchFamily="34" charset="-120"/>
                <a:cs typeface="Arial" panose="020B0604020202020204" pitchFamily="34" charset="0"/>
              </a:defRPr>
            </a:lvl5pPr>
          </a:lstStyle>
          <a:p>
            <a:pPr lvl="0"/>
            <a:r>
              <a:rPr lang="zh-TW" altLang="en-US" dirty="0"/>
              <a:t>按一下以編輯母片文字樣式</a:t>
            </a:r>
          </a:p>
        </p:txBody>
      </p:sp>
    </p:spTree>
    <p:extLst>
      <p:ext uri="{BB962C8B-B14F-4D97-AF65-F5344CB8AC3E}">
        <p14:creationId xmlns:p14="http://schemas.microsoft.com/office/powerpoint/2010/main" val="170237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區段標題">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1958153" y="2623185"/>
            <a:ext cx="6070231" cy="1393041"/>
          </a:xfrm>
          <a:prstGeom prst="rect">
            <a:avLst/>
          </a:prstGeom>
        </p:spPr>
        <p:txBody>
          <a:bodyPr anchor="t"/>
          <a:lstStyle>
            <a:lvl1pPr marL="342900" indent="-342900">
              <a:buFont typeface="Wingdings" panose="05000000000000000000" pitchFamily="2" charset="2"/>
              <a:buChar char="l"/>
              <a:defRPr sz="3200" b="1" baseline="0">
                <a:solidFill>
                  <a:srgbClr val="292929"/>
                </a:solidFill>
                <a:latin typeface="Arial" panose="020B0604020202020204" pitchFamily="34" charset="0"/>
                <a:ea typeface="微軟正黑體" panose="020B0604030504040204" pitchFamily="34" charset="-12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dirty="0"/>
              <a:t>按一下以編輯母片文字樣式</a:t>
            </a:r>
          </a:p>
        </p:txBody>
      </p:sp>
      <p:sp>
        <p:nvSpPr>
          <p:cNvPr id="5" name="日期版面配置區 3"/>
          <p:cNvSpPr>
            <a:spLocks noGrp="1"/>
          </p:cNvSpPr>
          <p:nvPr>
            <p:ph type="dt" sz="half" idx="10"/>
          </p:nvPr>
        </p:nvSpPr>
        <p:spPr>
          <a:xfrm>
            <a:off x="457200" y="4902994"/>
            <a:ext cx="2133600" cy="138113"/>
          </a:xfrm>
          <a:prstGeom prst="rect">
            <a:avLst/>
          </a:prstGeom>
        </p:spPr>
        <p:txBody>
          <a:bodyPr/>
          <a:lstStyle>
            <a:lvl1pPr>
              <a:defRPr/>
            </a:lvl1pPr>
          </a:lstStyle>
          <a:p>
            <a:endParaRPr lang="zh-TW" altLang="en-US">
              <a:solidFill>
                <a:prstClr val="black"/>
              </a:solidFill>
            </a:endParaRPr>
          </a:p>
        </p:txBody>
      </p:sp>
      <p:sp>
        <p:nvSpPr>
          <p:cNvPr id="6" name="頁尾版面配置區 4"/>
          <p:cNvSpPr>
            <a:spLocks noGrp="1"/>
          </p:cNvSpPr>
          <p:nvPr>
            <p:ph type="ftr" sz="quarter" idx="11"/>
          </p:nvPr>
        </p:nvSpPr>
        <p:spPr>
          <a:xfrm>
            <a:off x="5857875" y="4902994"/>
            <a:ext cx="2895600" cy="138113"/>
          </a:xfrm>
          <a:prstGeom prst="rect">
            <a:avLst/>
          </a:prstGeom>
        </p:spPr>
        <p:txBody>
          <a:bodyPr/>
          <a:lstStyle>
            <a:lvl1pPr>
              <a:defRPr/>
            </a:lvl1pPr>
          </a:lstStyle>
          <a:p>
            <a:endParaRPr lang="zh-TW" altLang="en-US">
              <a:solidFill>
                <a:prstClr val="black"/>
              </a:solidFill>
            </a:endParaRPr>
          </a:p>
        </p:txBody>
      </p:sp>
      <p:cxnSp>
        <p:nvCxnSpPr>
          <p:cNvPr id="9" name="直線接點 8"/>
          <p:cNvCxnSpPr>
            <a:cxnSpLocks/>
          </p:cNvCxnSpPr>
          <p:nvPr userDrawn="1"/>
        </p:nvCxnSpPr>
        <p:spPr>
          <a:xfrm>
            <a:off x="3275856" y="499553"/>
            <a:ext cx="4464496" cy="0"/>
          </a:xfrm>
          <a:prstGeom prst="line">
            <a:avLst/>
          </a:prstGeom>
          <a:ln w="12700" cmpd="sng">
            <a:solidFill>
              <a:srgbClr val="0747AD"/>
            </a:solidFill>
          </a:ln>
          <a:effectLst/>
        </p:spPr>
        <p:style>
          <a:lnRef idx="2">
            <a:schemeClr val="accent1"/>
          </a:lnRef>
          <a:fillRef idx="0">
            <a:schemeClr val="accent1"/>
          </a:fillRef>
          <a:effectRef idx="1">
            <a:schemeClr val="accent1"/>
          </a:effectRef>
          <a:fontRef idx="minor">
            <a:schemeClr val="tx1"/>
          </a:fontRef>
        </p:style>
      </p:cxnSp>
      <p:pic>
        <p:nvPicPr>
          <p:cNvPr id="10"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536" y="141481"/>
            <a:ext cx="2736304" cy="572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標題 1"/>
          <p:cNvSpPr txBox="1">
            <a:spLocks/>
          </p:cNvSpPr>
          <p:nvPr userDrawn="1"/>
        </p:nvSpPr>
        <p:spPr>
          <a:xfrm>
            <a:off x="755576" y="1617888"/>
            <a:ext cx="7177141" cy="692036"/>
          </a:xfrm>
          <a:prstGeom prst="rect">
            <a:avLst/>
          </a:prstGeom>
        </p:spPr>
        <p:txBody>
          <a:bodyPr anchor="ctr"/>
          <a:lstStyle>
            <a:lvl1pPr algn="ctr" defTabSz="457200" rtl="0" eaLnBrk="1" latinLnBrk="0" hangingPunct="1">
              <a:spcBef>
                <a:spcPct val="0"/>
              </a:spcBef>
              <a:buNone/>
              <a:defRPr sz="3200" b="1" kern="1200" cap="all" baseline="0">
                <a:solidFill>
                  <a:schemeClr val="tx2"/>
                </a:solidFill>
                <a:latin typeface="Arial" panose="020B0604020202020204" pitchFamily="34" charset="0"/>
                <a:ea typeface="微軟正黑體" panose="020B0604030504040204" pitchFamily="34" charset="-120"/>
                <a:cs typeface="Arial" panose="020B0604020202020204" pitchFamily="34" charset="0"/>
              </a:defRPr>
            </a:lvl1pPr>
          </a:lstStyle>
          <a:p>
            <a:pPr algn="l" fontAlgn="auto">
              <a:spcAft>
                <a:spcPts val="0"/>
              </a:spcAft>
            </a:pPr>
            <a:endParaRPr kumimoji="0" lang="zh-TW" altLang="en-US" sz="4000" dirty="0">
              <a:solidFill>
                <a:srgbClr val="1F497D"/>
              </a:solidFill>
            </a:endParaRPr>
          </a:p>
        </p:txBody>
      </p:sp>
      <p:sp>
        <p:nvSpPr>
          <p:cNvPr id="15" name="文字版面配置區 14"/>
          <p:cNvSpPr>
            <a:spLocks noGrp="1"/>
          </p:cNvSpPr>
          <p:nvPr>
            <p:ph type="body" sz="quarter" idx="13"/>
          </p:nvPr>
        </p:nvSpPr>
        <p:spPr>
          <a:xfrm>
            <a:off x="755650" y="1902734"/>
            <a:ext cx="7177088" cy="514804"/>
          </a:xfrm>
          <a:prstGeom prst="rect">
            <a:avLst/>
          </a:prstGeom>
        </p:spPr>
        <p:txBody>
          <a:bodyPr/>
          <a:lstStyle>
            <a:lvl1pPr marL="0" indent="0">
              <a:buNone/>
              <a:defRPr sz="4400" b="1">
                <a:solidFill>
                  <a:srgbClr val="2B699D"/>
                </a:solidFill>
                <a:latin typeface="Arial" panose="020B0604020202020204" pitchFamily="34" charset="0"/>
                <a:ea typeface="微軟正黑體" panose="020B0604030504040204" pitchFamily="34" charset="-120"/>
                <a:cs typeface="Arial" panose="020B0604020202020204" pitchFamily="34" charset="0"/>
              </a:defRPr>
            </a:lvl1pPr>
            <a:lvl2pPr marL="457200" indent="0">
              <a:buNone/>
              <a:defRPr sz="4000">
                <a:latin typeface="Arial" panose="020B0604020202020204" pitchFamily="34" charset="0"/>
                <a:ea typeface="微軟正黑體" panose="020B0604030504040204" pitchFamily="34" charset="-120"/>
                <a:cs typeface="Arial" panose="020B0604020202020204" pitchFamily="34" charset="0"/>
              </a:defRPr>
            </a:lvl2pPr>
            <a:lvl3pPr marL="914400" indent="0">
              <a:buNone/>
              <a:defRPr sz="4000">
                <a:latin typeface="Arial" panose="020B0604020202020204" pitchFamily="34" charset="0"/>
                <a:ea typeface="微軟正黑體" panose="020B0604030504040204" pitchFamily="34" charset="-120"/>
                <a:cs typeface="Arial" panose="020B0604020202020204" pitchFamily="34" charset="0"/>
              </a:defRPr>
            </a:lvl3pPr>
            <a:lvl4pPr marL="1371600" indent="0">
              <a:buNone/>
              <a:defRPr sz="4000">
                <a:latin typeface="Arial" panose="020B0604020202020204" pitchFamily="34" charset="0"/>
                <a:ea typeface="微軟正黑體" panose="020B0604030504040204" pitchFamily="34" charset="-120"/>
                <a:cs typeface="Arial" panose="020B0604020202020204" pitchFamily="34" charset="0"/>
              </a:defRPr>
            </a:lvl4pPr>
            <a:lvl5pPr marL="1828800" indent="0">
              <a:buNone/>
              <a:defRPr sz="4000">
                <a:latin typeface="Arial" panose="020B0604020202020204" pitchFamily="34" charset="0"/>
                <a:ea typeface="微軟正黑體" panose="020B0604030504040204" pitchFamily="34" charset="-120"/>
                <a:cs typeface="Arial" panose="020B0604020202020204" pitchFamily="34" charset="0"/>
              </a:defRPr>
            </a:lvl5pPr>
          </a:lstStyle>
          <a:p>
            <a:pPr lvl="0"/>
            <a:r>
              <a:rPr lang="zh-TW" altLang="en-US" dirty="0"/>
              <a:t>按一下以編輯母片文字樣式</a:t>
            </a:r>
          </a:p>
        </p:txBody>
      </p:sp>
      <p:sp>
        <p:nvSpPr>
          <p:cNvPr id="12" name="投影片編號版面配置區 5">
            <a:extLst>
              <a:ext uri="{FF2B5EF4-FFF2-40B4-BE49-F238E27FC236}">
                <a16:creationId xmlns:a16="http://schemas.microsoft.com/office/drawing/2014/main" id="{2FD59A62-E77A-445A-8495-8D7A05AB638F}"/>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8787131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endParaRPr lang="zh-TW" altLang="en-US">
              <a:solidFill>
                <a:prstClr val="black"/>
              </a:solidFill>
            </a:endParaRPr>
          </a:p>
        </p:txBody>
      </p:sp>
      <p:sp>
        <p:nvSpPr>
          <p:cNvPr id="3" name="頁尾版面配置區 4"/>
          <p:cNvSpPr>
            <a:spLocks noGrp="1"/>
          </p:cNvSpPr>
          <p:nvPr>
            <p:ph type="ftr" sz="quarter" idx="11"/>
          </p:nvPr>
        </p:nvSpPr>
        <p:spPr/>
        <p:txBody>
          <a:bodyPr/>
          <a:lstStyle>
            <a:lvl1pPr>
              <a:defRPr/>
            </a:lvl1pPr>
          </a:lstStyle>
          <a:p>
            <a:pPr>
              <a:defRPr/>
            </a:pPr>
            <a:endParaRPr lang="zh-TW" altLang="en-US">
              <a:solidFill>
                <a:prstClr val="black"/>
              </a:solidFill>
            </a:endParaRPr>
          </a:p>
        </p:txBody>
      </p:sp>
      <p:sp>
        <p:nvSpPr>
          <p:cNvPr id="5" name="投影片編號版面配置區 5"/>
          <p:cNvSpPr>
            <a:spLocks noGrp="1"/>
          </p:cNvSpPr>
          <p:nvPr>
            <p:ph type="sldNum" sz="quarter" idx="12"/>
          </p:nvPr>
        </p:nvSpPr>
        <p:spPr>
          <a:xfrm>
            <a:off x="3509963" y="4937730"/>
            <a:ext cx="2133600" cy="138113"/>
          </a:xfrm>
          <a:prstGeom prst="rect">
            <a:avLst/>
          </a:prstGeom>
        </p:spPr>
        <p:txBody>
          <a:bodyPr/>
          <a:lstStyle>
            <a:lvl1pPr>
              <a:defRPr sz="1000" baseline="0">
                <a:latin typeface="Arial" panose="020B0604020202020204" pitchFamily="34" charset="0"/>
              </a:defRPr>
            </a:lvl1pPr>
          </a:lstStyle>
          <a:p>
            <a:fld id="{DAB837CF-447B-45F6-BF68-0F55DCECF22B}" type="slidenum">
              <a:rPr lang="zh-TW" altLang="en-US" smtClean="0">
                <a:solidFill>
                  <a:prstClr val="black"/>
                </a:solidFill>
              </a:rPr>
              <a:pPr/>
              <a:t>‹#›</a:t>
            </a:fld>
            <a:endParaRPr lang="zh-TW" altLang="en-US">
              <a:solidFill>
                <a:prstClr val="black"/>
              </a:solidFill>
            </a:endParaRPr>
          </a:p>
        </p:txBody>
      </p:sp>
    </p:spTree>
    <p:extLst>
      <p:ext uri="{BB962C8B-B14F-4D97-AF65-F5344CB8AC3E}">
        <p14:creationId xmlns:p14="http://schemas.microsoft.com/office/powerpoint/2010/main" val="369953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0_Title Slide">
    <p:spTree>
      <p:nvGrpSpPr>
        <p:cNvPr id="1" name=""/>
        <p:cNvGrpSpPr/>
        <p:nvPr/>
      </p:nvGrpSpPr>
      <p:grpSpPr>
        <a:xfrm>
          <a:off x="0" y="0"/>
          <a:ext cx="0" cy="0"/>
          <a:chOff x="0" y="0"/>
          <a:chExt cx="0" cy="0"/>
        </a:xfrm>
      </p:grpSpPr>
      <p:pic>
        <p:nvPicPr>
          <p:cNvPr id="2" name="圖片 10">
            <a:extLst>
              <a:ext uri="{FF2B5EF4-FFF2-40B4-BE49-F238E27FC236}">
                <a16:creationId xmlns:a16="http://schemas.microsoft.com/office/drawing/2014/main" id="{957A2202-40FA-41A1-B6EF-B7A3671990F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2425" y="203200"/>
            <a:ext cx="211455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a:extLst>
              <a:ext uri="{FF2B5EF4-FFF2-40B4-BE49-F238E27FC236}">
                <a16:creationId xmlns:a16="http://schemas.microsoft.com/office/drawing/2014/main" id="{F425CD06-8EF6-4F0B-AB9A-C8F9631EA68D}"/>
              </a:ext>
            </a:extLst>
          </p:cNvPr>
          <p:cNvSpPr/>
          <p:nvPr userDrawn="1"/>
        </p:nvSpPr>
        <p:spPr bwMode="auto">
          <a:xfrm rot="16200000">
            <a:off x="3407568" y="-3407568"/>
            <a:ext cx="612775" cy="7431088"/>
          </a:xfrm>
          <a:prstGeom prst="rect">
            <a:avLst/>
          </a:prstGeom>
          <a:gradFill flip="none" rotWithShape="1">
            <a:gsLst>
              <a:gs pos="0">
                <a:schemeClr val="tx1">
                  <a:lumMod val="65000"/>
                  <a:lumOff val="35000"/>
                </a:schemeClr>
              </a:gs>
              <a:gs pos="50000">
                <a:schemeClr val="tx1">
                  <a:lumMod val="50000"/>
                  <a:lumOff val="50000"/>
                </a:schemeClr>
              </a:gs>
              <a:gs pos="100000">
                <a:schemeClr val="bg1">
                  <a:lumMod val="50000"/>
                </a:schemeClr>
              </a:gs>
            </a:gsLst>
            <a:lin ang="15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solidFill>
                <a:prstClr val="white"/>
              </a:solidFill>
              <a:latin typeface="Arial" pitchFamily="34" charset="0"/>
              <a:ea typeface="微軟正黑體" pitchFamily="34" charset="-120"/>
            </a:endParaRPr>
          </a:p>
        </p:txBody>
      </p:sp>
      <p:pic>
        <p:nvPicPr>
          <p:cNvPr id="5" name="圖片 11" descr="1.gif">
            <a:extLst>
              <a:ext uri="{FF2B5EF4-FFF2-40B4-BE49-F238E27FC236}">
                <a16:creationId xmlns:a16="http://schemas.microsoft.com/office/drawing/2014/main" id="{DCCEA03E-FB1C-4A0C-A21F-3F06A1DBA6DE}"/>
              </a:ext>
            </a:extLst>
          </p:cNvPr>
          <p:cNvPicPr>
            <a:picLocks noChangeAspect="1"/>
          </p:cNvPicPr>
          <p:nvPr userDrawn="1"/>
        </p:nvPicPr>
        <p:blipFill>
          <a:blip r:embed="rId3"/>
          <a:srcRect t="13394" r="3770"/>
          <a:stretch>
            <a:fillRect/>
          </a:stretch>
        </p:blipFill>
        <p:spPr bwMode="auto">
          <a:xfrm>
            <a:off x="7502080" y="123478"/>
            <a:ext cx="1534416" cy="447537"/>
          </a:xfrm>
          <a:prstGeom prst="rect">
            <a:avLst/>
          </a:prstGeom>
          <a:noFill/>
          <a:ln w="9525">
            <a:noFill/>
            <a:miter lim="800000"/>
            <a:headEnd/>
            <a:tailEnd/>
          </a:ln>
        </p:spPr>
      </p:pic>
    </p:spTree>
    <p:extLst>
      <p:ext uri="{BB962C8B-B14F-4D97-AF65-F5344CB8AC3E}">
        <p14:creationId xmlns:p14="http://schemas.microsoft.com/office/powerpoint/2010/main" val="111306152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节标题">
    <p:bg>
      <p:bgRef idx="1001">
        <a:schemeClr val="bg1"/>
      </p:bgRef>
    </p:bg>
    <p:spTree>
      <p:nvGrpSpPr>
        <p:cNvPr id="1" name=""/>
        <p:cNvGrpSpPr/>
        <p:nvPr/>
      </p:nvGrpSpPr>
      <p:grpSpPr>
        <a:xfrm>
          <a:off x="0" y="0"/>
          <a:ext cx="0" cy="0"/>
          <a:chOff x="0" y="0"/>
          <a:chExt cx="0" cy="0"/>
        </a:xfrm>
      </p:grpSpPr>
      <p:grpSp>
        <p:nvGrpSpPr>
          <p:cNvPr id="88" name="组合 87"/>
          <p:cNvGrpSpPr/>
          <p:nvPr/>
        </p:nvGrpSpPr>
        <p:grpSpPr>
          <a:xfrm>
            <a:off x="2754631" y="1705641"/>
            <a:ext cx="5309506" cy="1571625"/>
            <a:chOff x="3060700" y="2159000"/>
            <a:chExt cx="6045199" cy="2095500"/>
          </a:xfrm>
        </p:grpSpPr>
        <p:sp>
          <p:nvSpPr>
            <p:cNvPr id="89" name="平行四边形 88"/>
            <p:cNvSpPr/>
            <p:nvPr/>
          </p:nvSpPr>
          <p:spPr>
            <a:xfrm>
              <a:off x="3225799" y="2438400"/>
              <a:ext cx="5880100" cy="1816100"/>
            </a:xfrm>
            <a:prstGeom prst="parallelogram">
              <a:avLst>
                <a:gd name="adj" fmla="val 2101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0" name="平行四边形 89"/>
            <p:cNvSpPr/>
            <p:nvPr/>
          </p:nvSpPr>
          <p:spPr>
            <a:xfrm>
              <a:off x="3060700" y="2159000"/>
              <a:ext cx="5880100" cy="1816100"/>
            </a:xfrm>
            <a:prstGeom prst="parallelogram">
              <a:avLst>
                <a:gd name="adj" fmla="val 2101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1" name="组合 10"/>
          <p:cNvGrpSpPr/>
          <p:nvPr userDrawn="1"/>
        </p:nvGrpSpPr>
        <p:grpSpPr>
          <a:xfrm>
            <a:off x="953632" y="1450138"/>
            <a:ext cx="2087955" cy="1873081"/>
            <a:chOff x="1082675" y="1965325"/>
            <a:chExt cx="4689475" cy="4206876"/>
          </a:xfrm>
        </p:grpSpPr>
        <p:sp>
          <p:nvSpPr>
            <p:cNvPr id="16" name="Freeform 9666"/>
            <p:cNvSpPr/>
            <p:nvPr/>
          </p:nvSpPr>
          <p:spPr bwMode="auto">
            <a:xfrm>
              <a:off x="1082675" y="3579813"/>
              <a:ext cx="3235325" cy="2251075"/>
            </a:xfrm>
            <a:custGeom>
              <a:avLst/>
              <a:gdLst>
                <a:gd name="T0" fmla="*/ 0 w 2038"/>
                <a:gd name="T1" fmla="*/ 319 h 1418"/>
                <a:gd name="T2" fmla="*/ 2038 w 2038"/>
                <a:gd name="T3" fmla="*/ 0 h 1418"/>
                <a:gd name="T4" fmla="*/ 1611 w 2038"/>
                <a:gd name="T5" fmla="*/ 1418 h 1418"/>
                <a:gd name="T6" fmla="*/ 0 w 2038"/>
                <a:gd name="T7" fmla="*/ 319 h 1418"/>
              </a:gdLst>
              <a:ahLst/>
              <a:cxnLst>
                <a:cxn ang="0">
                  <a:pos x="T0" y="T1"/>
                </a:cxn>
                <a:cxn ang="0">
                  <a:pos x="T2" y="T3"/>
                </a:cxn>
                <a:cxn ang="0">
                  <a:pos x="T4" y="T5"/>
                </a:cxn>
                <a:cxn ang="0">
                  <a:pos x="T6" y="T7"/>
                </a:cxn>
              </a:cxnLst>
              <a:rect l="0" t="0" r="r" b="b"/>
              <a:pathLst>
                <a:path w="2038" h="1418">
                  <a:moveTo>
                    <a:pt x="0" y="319"/>
                  </a:moveTo>
                  <a:lnTo>
                    <a:pt x="2038" y="0"/>
                  </a:lnTo>
                  <a:lnTo>
                    <a:pt x="1611" y="1418"/>
                  </a:lnTo>
                  <a:lnTo>
                    <a:pt x="0" y="319"/>
                  </a:lnTo>
                  <a:close/>
                </a:path>
              </a:pathLst>
            </a:custGeom>
            <a:solidFill>
              <a:srgbClr val="19283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 name="Freeform 9667"/>
            <p:cNvSpPr/>
            <p:nvPr/>
          </p:nvSpPr>
          <p:spPr bwMode="auto">
            <a:xfrm>
              <a:off x="1546225" y="2538414"/>
              <a:ext cx="3984625" cy="3633787"/>
            </a:xfrm>
            <a:custGeom>
              <a:avLst/>
              <a:gdLst>
                <a:gd name="T0" fmla="*/ 0 w 2095"/>
                <a:gd name="T1" fmla="*/ 494 h 1910"/>
                <a:gd name="T2" fmla="*/ 1620 w 2095"/>
                <a:gd name="T3" fmla="*/ 1884 h 1910"/>
                <a:gd name="T4" fmla="*/ 2095 w 2095"/>
                <a:gd name="T5" fmla="*/ 0 h 1910"/>
                <a:gd name="T6" fmla="*/ 0 w 2095"/>
                <a:gd name="T7" fmla="*/ 494 h 1910"/>
              </a:gdLst>
              <a:ahLst/>
              <a:cxnLst>
                <a:cxn ang="0">
                  <a:pos x="T0" y="T1"/>
                </a:cxn>
                <a:cxn ang="0">
                  <a:pos x="T2" y="T3"/>
                </a:cxn>
                <a:cxn ang="0">
                  <a:pos x="T4" y="T5"/>
                </a:cxn>
                <a:cxn ang="0">
                  <a:pos x="T6" y="T7"/>
                </a:cxn>
              </a:cxnLst>
              <a:rect l="0" t="0" r="r" b="b"/>
              <a:pathLst>
                <a:path w="2095" h="1910">
                  <a:moveTo>
                    <a:pt x="0" y="494"/>
                  </a:moveTo>
                  <a:cubicBezTo>
                    <a:pt x="0" y="494"/>
                    <a:pt x="1620" y="1910"/>
                    <a:pt x="1620" y="1884"/>
                  </a:cubicBezTo>
                  <a:cubicBezTo>
                    <a:pt x="1620" y="1858"/>
                    <a:pt x="2095" y="0"/>
                    <a:pt x="2095" y="0"/>
                  </a:cubicBezTo>
                  <a:lnTo>
                    <a:pt x="0" y="494"/>
                  </a:lnTo>
                  <a:close/>
                </a:path>
              </a:pathLst>
            </a:custGeom>
            <a:solidFill>
              <a:srgbClr val="EE772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9668"/>
            <p:cNvSpPr>
              <a:spLocks noEditPoints="1"/>
            </p:cNvSpPr>
            <p:nvPr/>
          </p:nvSpPr>
          <p:spPr bwMode="auto">
            <a:xfrm>
              <a:off x="1136651" y="2449514"/>
              <a:ext cx="4635499" cy="2360613"/>
            </a:xfrm>
            <a:custGeom>
              <a:avLst/>
              <a:gdLst>
                <a:gd name="T0" fmla="*/ 1823 w 2920"/>
                <a:gd name="T1" fmla="*/ 1487 h 1487"/>
                <a:gd name="T2" fmla="*/ 1820 w 2920"/>
                <a:gd name="T3" fmla="*/ 1486 h 1487"/>
                <a:gd name="T4" fmla="*/ 0 w 2920"/>
                <a:gd name="T5" fmla="*/ 1354 h 1487"/>
                <a:gd name="T6" fmla="*/ 2920 w 2920"/>
                <a:gd name="T7" fmla="*/ 0 h 1487"/>
                <a:gd name="T8" fmla="*/ 1823 w 2920"/>
                <a:gd name="T9" fmla="*/ 1487 h 1487"/>
                <a:gd name="T10" fmla="*/ 36 w 2920"/>
                <a:gd name="T11" fmla="*/ 1348 h 1487"/>
                <a:gd name="T12" fmla="*/ 1819 w 2920"/>
                <a:gd name="T13" fmla="*/ 1478 h 1487"/>
                <a:gd name="T14" fmla="*/ 2893 w 2920"/>
                <a:gd name="T15" fmla="*/ 23 h 1487"/>
                <a:gd name="T16" fmla="*/ 36 w 2920"/>
                <a:gd name="T17" fmla="*/ 1348 h 14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20" h="1487">
                  <a:moveTo>
                    <a:pt x="1823" y="1487"/>
                  </a:moveTo>
                  <a:lnTo>
                    <a:pt x="1820" y="1486"/>
                  </a:lnTo>
                  <a:lnTo>
                    <a:pt x="0" y="1354"/>
                  </a:lnTo>
                  <a:lnTo>
                    <a:pt x="2920" y="0"/>
                  </a:lnTo>
                  <a:lnTo>
                    <a:pt x="1823" y="1487"/>
                  </a:lnTo>
                  <a:close/>
                  <a:moveTo>
                    <a:pt x="36" y="1348"/>
                  </a:moveTo>
                  <a:lnTo>
                    <a:pt x="1819" y="1478"/>
                  </a:lnTo>
                  <a:lnTo>
                    <a:pt x="2893" y="23"/>
                  </a:lnTo>
                  <a:lnTo>
                    <a:pt x="36" y="1348"/>
                  </a:lnTo>
                  <a:close/>
                </a:path>
              </a:pathLst>
            </a:custGeom>
            <a:solidFill>
              <a:srgbClr val="FFFFFF"/>
            </a:solidFill>
            <a:ln w="9525">
              <a:solidFill>
                <a:schemeClr val="bg1">
                  <a:lumMod val="95000"/>
                </a:schemeClr>
              </a:solidFill>
              <a:round/>
            </a:ln>
          </p:spPr>
          <p:txBody>
            <a:bodyPr vert="horz" wrap="square" lIns="91440" tIns="45720" rIns="91440" bIns="45720" numCol="1" anchor="t" anchorCtr="0" compatLnSpc="1"/>
            <a:lstStyle/>
            <a:p>
              <a:endParaRPr lang="zh-CN" altLang="en-US"/>
            </a:p>
          </p:txBody>
        </p:sp>
        <p:sp>
          <p:nvSpPr>
            <p:cNvPr id="19" name="Freeform 9669"/>
            <p:cNvSpPr>
              <a:spLocks noEditPoints="1"/>
            </p:cNvSpPr>
            <p:nvPr/>
          </p:nvSpPr>
          <p:spPr bwMode="auto">
            <a:xfrm>
              <a:off x="1212850" y="1965325"/>
              <a:ext cx="4518025" cy="3314700"/>
            </a:xfrm>
            <a:custGeom>
              <a:avLst/>
              <a:gdLst>
                <a:gd name="T0" fmla="*/ 1188 w 2846"/>
                <a:gd name="T1" fmla="*/ 2088 h 2088"/>
                <a:gd name="T2" fmla="*/ 0 w 2846"/>
                <a:gd name="T3" fmla="*/ 0 h 2088"/>
                <a:gd name="T4" fmla="*/ 11 w 2846"/>
                <a:gd name="T5" fmla="*/ 4 h 2088"/>
                <a:gd name="T6" fmla="*/ 2846 w 2846"/>
                <a:gd name="T7" fmla="*/ 770 h 2088"/>
                <a:gd name="T8" fmla="*/ 1188 w 2846"/>
                <a:gd name="T9" fmla="*/ 2088 h 2088"/>
                <a:gd name="T10" fmla="*/ 20 w 2846"/>
                <a:gd name="T11" fmla="*/ 15 h 2088"/>
                <a:gd name="T12" fmla="*/ 1190 w 2846"/>
                <a:gd name="T13" fmla="*/ 2075 h 2088"/>
                <a:gd name="T14" fmla="*/ 2827 w 2846"/>
                <a:gd name="T15" fmla="*/ 773 h 2088"/>
                <a:gd name="T16" fmla="*/ 20 w 2846"/>
                <a:gd name="T17" fmla="*/ 15 h 20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46" h="2088">
                  <a:moveTo>
                    <a:pt x="1188" y="2088"/>
                  </a:moveTo>
                  <a:lnTo>
                    <a:pt x="0" y="0"/>
                  </a:lnTo>
                  <a:lnTo>
                    <a:pt x="11" y="4"/>
                  </a:lnTo>
                  <a:lnTo>
                    <a:pt x="2846" y="770"/>
                  </a:lnTo>
                  <a:lnTo>
                    <a:pt x="1188" y="2088"/>
                  </a:lnTo>
                  <a:close/>
                  <a:moveTo>
                    <a:pt x="20" y="15"/>
                  </a:moveTo>
                  <a:lnTo>
                    <a:pt x="1190" y="2075"/>
                  </a:lnTo>
                  <a:lnTo>
                    <a:pt x="2827" y="773"/>
                  </a:lnTo>
                  <a:lnTo>
                    <a:pt x="20" y="15"/>
                  </a:lnTo>
                  <a:close/>
                </a:path>
              </a:pathLst>
            </a:custGeom>
            <a:solidFill>
              <a:srgbClr val="FFFFFF"/>
            </a:solidFill>
            <a:ln w="9525">
              <a:solidFill>
                <a:schemeClr val="bg1">
                  <a:lumMod val="85000"/>
                </a:schemeClr>
              </a:solidFill>
              <a:round/>
            </a:ln>
          </p:spPr>
          <p:txBody>
            <a:bodyPr vert="horz" wrap="square" lIns="91440" tIns="45720" rIns="91440" bIns="45720" numCol="1" anchor="t" anchorCtr="0" compatLnSpc="1"/>
            <a:lstStyle/>
            <a:p>
              <a:endParaRPr lang="zh-CN" altLang="en-US"/>
            </a:p>
          </p:txBody>
        </p:sp>
      </p:grpSp>
      <p:sp>
        <p:nvSpPr>
          <p:cNvPr id="20" name="标题 1"/>
          <p:cNvSpPr>
            <a:spLocks noGrp="1"/>
          </p:cNvSpPr>
          <p:nvPr>
            <p:ph type="title" hasCustomPrompt="1"/>
          </p:nvPr>
        </p:nvSpPr>
        <p:spPr>
          <a:xfrm>
            <a:off x="3099547" y="1888955"/>
            <a:ext cx="4529979" cy="321469"/>
          </a:xfrm>
        </p:spPr>
        <p:txBody>
          <a:bodyPr anchor="ctr">
            <a:normAutofit/>
          </a:bodyPr>
          <a:lstStyle>
            <a:lvl1pPr>
              <a:defRPr sz="1800" b="1">
                <a:solidFill>
                  <a:schemeClr val="bg1"/>
                </a:solidFill>
              </a:defRPr>
            </a:lvl1pPr>
          </a:lstStyle>
          <a:p>
            <a:r>
              <a:rPr lang="zh-CN" altLang="en-US" dirty="0"/>
              <a:t>单击此处添加幻灯片章节标题</a:t>
            </a:r>
          </a:p>
        </p:txBody>
      </p:sp>
      <p:sp>
        <p:nvSpPr>
          <p:cNvPr id="21" name="文本占位符 2"/>
          <p:cNvSpPr>
            <a:spLocks noGrp="1"/>
          </p:cNvSpPr>
          <p:nvPr>
            <p:ph type="body" idx="1"/>
          </p:nvPr>
        </p:nvSpPr>
        <p:spPr>
          <a:xfrm>
            <a:off x="3099547" y="2305999"/>
            <a:ext cx="4529979" cy="761717"/>
          </a:xfrm>
        </p:spPr>
        <p:txBody>
          <a:bodyPr anchor="t">
            <a:normAutofit/>
          </a:bodyPr>
          <a:lstStyle>
            <a:lvl1pPr marL="0" indent="0">
              <a:buNone/>
              <a:defRPr sz="825">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2" name="日期占位符 1"/>
          <p:cNvSpPr>
            <a:spLocks noGrp="1"/>
          </p:cNvSpPr>
          <p:nvPr>
            <p:ph type="dt" sz="half" idx="10"/>
          </p:nvPr>
        </p:nvSpPr>
        <p:spPr/>
        <p:txBody>
          <a:bodyPr/>
          <a:lstStyle/>
          <a:p>
            <a:fld id="{6489D9C7-5DC6-4263-87FF-7C99F6FB63C3}" type="datetime1">
              <a:rPr lang="zh-CN" altLang="en-US" smtClean="0"/>
              <a:t>2026/5/4</a:t>
            </a:fld>
            <a:endParaRPr lang="zh-CN" altLang="en-US"/>
          </a:p>
        </p:txBody>
      </p:sp>
      <p:sp>
        <p:nvSpPr>
          <p:cNvPr id="3" name="页脚占位符 2"/>
          <p:cNvSpPr>
            <a:spLocks noGrp="1"/>
          </p:cNvSpPr>
          <p:nvPr>
            <p:ph type="ftr" sz="quarter" idx="11"/>
          </p:nvPr>
        </p:nvSpPr>
        <p:spPr/>
        <p:txBody>
          <a:bodyPr/>
          <a:lstStyle/>
          <a:p>
            <a:r>
              <a:rPr lang="en-US" altLang="zh-CN"/>
              <a:t>www.islide.cc</a:t>
            </a:r>
            <a:endParaRPr lang="zh-CN" altLang="en-US" dirty="0"/>
          </a:p>
        </p:txBody>
      </p:sp>
      <p:sp>
        <p:nvSpPr>
          <p:cNvPr id="4" name="灯片编号占位符 3"/>
          <p:cNvSpPr>
            <a:spLocks noGrp="1"/>
          </p:cNvSpPr>
          <p:nvPr>
            <p:ph type="sldNum" sz="quarter" idx="12"/>
          </p:nvPr>
        </p:nvSpPr>
        <p:spPr/>
        <p:txBody>
          <a:bodyPr/>
          <a:lstStyle/>
          <a:p>
            <a:fld id="{5DD3DB80-B894-403A-B48E-6FDC1A72010E}" type="slidenum">
              <a:rPr lang="zh-CN" altLang="en-US" smtClean="0"/>
              <a:t>‹#›</a:t>
            </a:fld>
            <a:endParaRPr lang="zh-CN" altLang="en-US"/>
          </a:p>
        </p:txBody>
      </p:sp>
    </p:spTree>
    <p:extLst>
      <p:ext uri="{BB962C8B-B14F-4D97-AF65-F5344CB8AC3E}">
        <p14:creationId xmlns:p14="http://schemas.microsoft.com/office/powerpoint/2010/main" val="56200327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1619598" y="2406218"/>
            <a:ext cx="3240434" cy="1384071"/>
          </a:xfrm>
          <a:prstGeom prst="rect">
            <a:avLst/>
          </a:prstGeom>
        </p:spPr>
        <p:txBody>
          <a:bodyPr anchor="t"/>
          <a:lstStyle>
            <a:lvl1pPr algn="l">
              <a:defRPr sz="3600" b="1" cap="all" baseline="0">
                <a:solidFill>
                  <a:srgbClr val="2B699D"/>
                </a:solidFill>
                <a:latin typeface="Arial" panose="020B0604020202020204" pitchFamily="34" charset="0"/>
                <a:ea typeface="微軟正黑體" panose="020B0604030504040204" pitchFamily="34" charset="-120"/>
                <a:cs typeface="Arial" panose="020B0604020202020204" pitchFamily="34" charset="0"/>
              </a:defRPr>
            </a:lvl1pPr>
          </a:lstStyle>
          <a:p>
            <a:r>
              <a:rPr lang="zh-TW" altLang="en-US" dirty="0"/>
              <a:t>按一下以編輯母片標題樣式</a:t>
            </a:r>
          </a:p>
        </p:txBody>
      </p:sp>
      <p:sp>
        <p:nvSpPr>
          <p:cNvPr id="3" name="文字版面配置區 2"/>
          <p:cNvSpPr>
            <a:spLocks noGrp="1"/>
          </p:cNvSpPr>
          <p:nvPr>
            <p:ph type="body" idx="1"/>
          </p:nvPr>
        </p:nvSpPr>
        <p:spPr>
          <a:xfrm>
            <a:off x="4932040" y="2464571"/>
            <a:ext cx="3357586" cy="1393041"/>
          </a:xfrm>
          <a:prstGeom prst="rect">
            <a:avLst/>
          </a:prstGeom>
        </p:spPr>
        <p:txBody>
          <a:bodyPr anchor="t"/>
          <a:lstStyle>
            <a:lvl1pPr marL="0" indent="0">
              <a:buNone/>
              <a:defRPr sz="2400" b="1" baseline="0">
                <a:solidFill>
                  <a:srgbClr val="292929"/>
                </a:solidFill>
                <a:latin typeface="Arial" panose="020B0604020202020204" pitchFamily="34" charset="0"/>
                <a:ea typeface="微軟正黑體" panose="020B0604030504040204" pitchFamily="34" charset="-12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dirty="0"/>
              <a:t>按一下以編輯母片文字樣式</a:t>
            </a:r>
          </a:p>
        </p:txBody>
      </p:sp>
      <p:sp>
        <p:nvSpPr>
          <p:cNvPr id="5" name="日期版面配置區 3"/>
          <p:cNvSpPr>
            <a:spLocks noGrp="1"/>
          </p:cNvSpPr>
          <p:nvPr>
            <p:ph type="dt" sz="half" idx="10"/>
          </p:nvPr>
        </p:nvSpPr>
        <p:spPr>
          <a:xfrm>
            <a:off x="457200" y="4902996"/>
            <a:ext cx="2133600" cy="138113"/>
          </a:xfrm>
          <a:prstGeom prst="rect">
            <a:avLst/>
          </a:prstGeom>
        </p:spPr>
        <p:txBody>
          <a:bodyPr/>
          <a:lstStyle>
            <a:lvl1pPr>
              <a:defRPr/>
            </a:lvl1pPr>
          </a:lstStyle>
          <a:p>
            <a:endParaRPr lang="zh-TW" altLang="en-US">
              <a:solidFill>
                <a:prstClr val="black"/>
              </a:solidFill>
            </a:endParaRPr>
          </a:p>
        </p:txBody>
      </p:sp>
      <p:sp>
        <p:nvSpPr>
          <p:cNvPr id="6" name="頁尾版面配置區 4"/>
          <p:cNvSpPr>
            <a:spLocks noGrp="1"/>
          </p:cNvSpPr>
          <p:nvPr>
            <p:ph type="ftr" sz="quarter" idx="11"/>
          </p:nvPr>
        </p:nvSpPr>
        <p:spPr>
          <a:xfrm>
            <a:off x="5857875" y="4902996"/>
            <a:ext cx="2895600" cy="138113"/>
          </a:xfrm>
          <a:prstGeom prst="rect">
            <a:avLst/>
          </a:prstGeom>
        </p:spPr>
        <p:txBody>
          <a:bodyPr/>
          <a:lstStyle>
            <a:lvl1pPr>
              <a:defRPr/>
            </a:lvl1pPr>
          </a:lstStyle>
          <a:p>
            <a:endParaRPr lang="zh-TW" altLang="en-US">
              <a:solidFill>
                <a:prstClr val="black"/>
              </a:solidFill>
            </a:endParaRPr>
          </a:p>
        </p:txBody>
      </p:sp>
      <p:cxnSp>
        <p:nvCxnSpPr>
          <p:cNvPr id="9" name="直線接點 8"/>
          <p:cNvCxnSpPr>
            <a:cxnSpLocks/>
          </p:cNvCxnSpPr>
          <p:nvPr userDrawn="1"/>
        </p:nvCxnSpPr>
        <p:spPr>
          <a:xfrm>
            <a:off x="3275856" y="499553"/>
            <a:ext cx="4464496" cy="0"/>
          </a:xfrm>
          <a:prstGeom prst="line">
            <a:avLst/>
          </a:prstGeom>
          <a:ln w="12700" cmpd="sng">
            <a:solidFill>
              <a:srgbClr val="0747AD"/>
            </a:solidFill>
          </a:ln>
          <a:effectLst/>
        </p:spPr>
        <p:style>
          <a:lnRef idx="2">
            <a:schemeClr val="accent1"/>
          </a:lnRef>
          <a:fillRef idx="0">
            <a:schemeClr val="accent1"/>
          </a:fillRef>
          <a:effectRef idx="1">
            <a:schemeClr val="accent1"/>
          </a:effectRef>
          <a:fontRef idx="minor">
            <a:schemeClr val="tx1"/>
          </a:fontRef>
        </p:style>
      </p:cxnSp>
      <p:pic>
        <p:nvPicPr>
          <p:cNvPr id="10"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536" y="141481"/>
            <a:ext cx="2736304" cy="5728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標題 1"/>
          <p:cNvSpPr txBox="1">
            <a:spLocks/>
          </p:cNvSpPr>
          <p:nvPr userDrawn="1"/>
        </p:nvSpPr>
        <p:spPr>
          <a:xfrm>
            <a:off x="755576" y="1617889"/>
            <a:ext cx="7177141" cy="692036"/>
          </a:xfrm>
          <a:prstGeom prst="rect">
            <a:avLst/>
          </a:prstGeom>
        </p:spPr>
        <p:txBody>
          <a:bodyPr anchor="ctr"/>
          <a:lstStyle>
            <a:lvl1pPr algn="ctr" defTabSz="457200" rtl="0" eaLnBrk="1" latinLnBrk="0" hangingPunct="1">
              <a:spcBef>
                <a:spcPct val="0"/>
              </a:spcBef>
              <a:buNone/>
              <a:defRPr sz="3200" b="1" kern="1200" cap="all" baseline="0">
                <a:solidFill>
                  <a:schemeClr val="tx2"/>
                </a:solidFill>
                <a:latin typeface="Arial" panose="020B0604020202020204" pitchFamily="34" charset="0"/>
                <a:ea typeface="微軟正黑體" panose="020B0604030504040204" pitchFamily="34" charset="-120"/>
                <a:cs typeface="Arial" panose="020B0604020202020204" pitchFamily="34" charset="0"/>
              </a:defRPr>
            </a:lvl1pPr>
          </a:lstStyle>
          <a:p>
            <a:pPr algn="l" fontAlgn="auto">
              <a:spcAft>
                <a:spcPts val="0"/>
              </a:spcAft>
            </a:pPr>
            <a:endParaRPr kumimoji="0" lang="zh-TW" altLang="en-US" sz="4000" dirty="0">
              <a:solidFill>
                <a:srgbClr val="1F497D"/>
              </a:solidFill>
            </a:endParaRPr>
          </a:p>
        </p:txBody>
      </p:sp>
      <p:sp>
        <p:nvSpPr>
          <p:cNvPr id="15" name="文字版面配置區 14"/>
          <p:cNvSpPr>
            <a:spLocks noGrp="1"/>
          </p:cNvSpPr>
          <p:nvPr>
            <p:ph type="body" sz="quarter" idx="13"/>
          </p:nvPr>
        </p:nvSpPr>
        <p:spPr>
          <a:xfrm>
            <a:off x="539555" y="1645935"/>
            <a:ext cx="7666605" cy="514804"/>
          </a:xfrm>
          <a:prstGeom prst="rect">
            <a:avLst/>
          </a:prstGeom>
        </p:spPr>
        <p:txBody>
          <a:bodyPr/>
          <a:lstStyle>
            <a:lvl1pPr marL="0" indent="0">
              <a:buNone/>
              <a:defRPr sz="4400" b="1">
                <a:solidFill>
                  <a:srgbClr val="2B699D"/>
                </a:solidFill>
                <a:latin typeface="Arial" panose="020B0604020202020204" pitchFamily="34" charset="0"/>
                <a:ea typeface="微軟正黑體" panose="020B0604030504040204" pitchFamily="34" charset="-120"/>
                <a:cs typeface="Arial" panose="020B0604020202020204" pitchFamily="34" charset="0"/>
              </a:defRPr>
            </a:lvl1pPr>
            <a:lvl2pPr marL="457200" indent="0">
              <a:buNone/>
              <a:defRPr sz="4000">
                <a:latin typeface="Arial" panose="020B0604020202020204" pitchFamily="34" charset="0"/>
                <a:ea typeface="微軟正黑體" panose="020B0604030504040204" pitchFamily="34" charset="-120"/>
                <a:cs typeface="Arial" panose="020B0604020202020204" pitchFamily="34" charset="0"/>
              </a:defRPr>
            </a:lvl2pPr>
            <a:lvl3pPr marL="914400" indent="0">
              <a:buNone/>
              <a:defRPr sz="4000">
                <a:latin typeface="Arial" panose="020B0604020202020204" pitchFamily="34" charset="0"/>
                <a:ea typeface="微軟正黑體" panose="020B0604030504040204" pitchFamily="34" charset="-120"/>
                <a:cs typeface="Arial" panose="020B0604020202020204" pitchFamily="34" charset="0"/>
              </a:defRPr>
            </a:lvl3pPr>
            <a:lvl4pPr marL="1371600" indent="0">
              <a:buNone/>
              <a:defRPr sz="4000">
                <a:latin typeface="Arial" panose="020B0604020202020204" pitchFamily="34" charset="0"/>
                <a:ea typeface="微軟正黑體" panose="020B0604030504040204" pitchFamily="34" charset="-120"/>
                <a:cs typeface="Arial" panose="020B0604020202020204" pitchFamily="34" charset="0"/>
              </a:defRPr>
            </a:lvl4pPr>
            <a:lvl5pPr marL="1828800" indent="0">
              <a:buNone/>
              <a:defRPr sz="4000">
                <a:latin typeface="Arial" panose="020B0604020202020204" pitchFamily="34" charset="0"/>
                <a:ea typeface="微軟正黑體" panose="020B0604030504040204" pitchFamily="34" charset="-120"/>
                <a:cs typeface="Arial" panose="020B0604020202020204" pitchFamily="34" charset="0"/>
              </a:defRPr>
            </a:lvl5pPr>
          </a:lstStyle>
          <a:p>
            <a:pPr lvl="0"/>
            <a:r>
              <a:rPr lang="zh-TW" altLang="en-US" dirty="0"/>
              <a:t>按一下以編輯母片文字樣式</a:t>
            </a:r>
          </a:p>
        </p:txBody>
      </p:sp>
      <p:sp>
        <p:nvSpPr>
          <p:cNvPr id="12" name="投影片編號版面配置區 5">
            <a:extLst>
              <a:ext uri="{FF2B5EF4-FFF2-40B4-BE49-F238E27FC236}">
                <a16:creationId xmlns:a16="http://schemas.microsoft.com/office/drawing/2014/main" id="{5F914491-7ACE-4B72-AA7A-E6AE432A9223}"/>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734040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0_Title Slide">
    <p:spTree>
      <p:nvGrpSpPr>
        <p:cNvPr id="1" name=""/>
        <p:cNvGrpSpPr/>
        <p:nvPr/>
      </p:nvGrpSpPr>
      <p:grpSpPr>
        <a:xfrm>
          <a:off x="0" y="0"/>
          <a:ext cx="0" cy="0"/>
          <a:chOff x="0" y="0"/>
          <a:chExt cx="0" cy="0"/>
        </a:xfrm>
      </p:grpSpPr>
      <p:pic>
        <p:nvPicPr>
          <p:cNvPr id="2" name="圖片 10">
            <a:extLst>
              <a:ext uri="{FF2B5EF4-FFF2-40B4-BE49-F238E27FC236}">
                <a16:creationId xmlns:a16="http://schemas.microsoft.com/office/drawing/2014/main" id="{957A2202-40FA-41A1-B6EF-B7A3671990F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2425" y="203200"/>
            <a:ext cx="211455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矩形 3">
            <a:extLst>
              <a:ext uri="{FF2B5EF4-FFF2-40B4-BE49-F238E27FC236}">
                <a16:creationId xmlns:a16="http://schemas.microsoft.com/office/drawing/2014/main" id="{F425CD06-8EF6-4F0B-AB9A-C8F9631EA68D}"/>
              </a:ext>
            </a:extLst>
          </p:cNvPr>
          <p:cNvSpPr/>
          <p:nvPr userDrawn="1"/>
        </p:nvSpPr>
        <p:spPr bwMode="auto">
          <a:xfrm rot="16200000">
            <a:off x="3407568" y="-3407568"/>
            <a:ext cx="612775" cy="7431088"/>
          </a:xfrm>
          <a:prstGeom prst="rect">
            <a:avLst/>
          </a:prstGeom>
          <a:gradFill flip="none" rotWithShape="1">
            <a:gsLst>
              <a:gs pos="0">
                <a:schemeClr val="tx1">
                  <a:lumMod val="65000"/>
                  <a:lumOff val="35000"/>
                </a:schemeClr>
              </a:gs>
              <a:gs pos="50000">
                <a:schemeClr val="tx1">
                  <a:lumMod val="50000"/>
                  <a:lumOff val="50000"/>
                </a:schemeClr>
              </a:gs>
              <a:gs pos="100000">
                <a:schemeClr val="bg1">
                  <a:lumMod val="50000"/>
                </a:schemeClr>
              </a:gs>
            </a:gsLst>
            <a:lin ang="156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kumimoji="0" lang="zh-TW" altLang="en-US">
              <a:latin typeface="Arial" pitchFamily="34" charset="0"/>
              <a:ea typeface="微軟正黑體" pitchFamily="34" charset="-120"/>
            </a:endParaRPr>
          </a:p>
        </p:txBody>
      </p:sp>
      <p:pic>
        <p:nvPicPr>
          <p:cNvPr id="5" name="圖片 11" descr="1.gif">
            <a:extLst>
              <a:ext uri="{FF2B5EF4-FFF2-40B4-BE49-F238E27FC236}">
                <a16:creationId xmlns:a16="http://schemas.microsoft.com/office/drawing/2014/main" id="{DCCEA03E-FB1C-4A0C-A21F-3F06A1DBA6DE}"/>
              </a:ext>
            </a:extLst>
          </p:cNvPr>
          <p:cNvPicPr>
            <a:picLocks noChangeAspect="1"/>
          </p:cNvPicPr>
          <p:nvPr userDrawn="1"/>
        </p:nvPicPr>
        <p:blipFill>
          <a:blip r:embed="rId3"/>
          <a:srcRect t="13394" r="3770"/>
          <a:stretch>
            <a:fillRect/>
          </a:stretch>
        </p:blipFill>
        <p:spPr bwMode="auto">
          <a:xfrm>
            <a:off x="7502080" y="123478"/>
            <a:ext cx="1534416" cy="447537"/>
          </a:xfrm>
          <a:prstGeom prst="rect">
            <a:avLst/>
          </a:prstGeom>
          <a:noFill/>
          <a:ln w="9525">
            <a:noFill/>
            <a:miter lim="800000"/>
            <a:headEnd/>
            <a:tailEnd/>
          </a:ln>
        </p:spPr>
      </p:pic>
      <p:sp>
        <p:nvSpPr>
          <p:cNvPr id="6" name="標題 1">
            <a:extLst>
              <a:ext uri="{FF2B5EF4-FFF2-40B4-BE49-F238E27FC236}">
                <a16:creationId xmlns:a16="http://schemas.microsoft.com/office/drawing/2014/main" id="{9FE13185-5904-45C5-BD65-3A200A3BE560}"/>
              </a:ext>
            </a:extLst>
          </p:cNvPr>
          <p:cNvSpPr>
            <a:spLocks noGrp="1"/>
          </p:cNvSpPr>
          <p:nvPr>
            <p:ph type="title"/>
          </p:nvPr>
        </p:nvSpPr>
        <p:spPr>
          <a:xfrm>
            <a:off x="357158" y="2"/>
            <a:ext cx="7829576" cy="589346"/>
          </a:xfrm>
        </p:spPr>
        <p:txBody>
          <a:bodyPr/>
          <a:lstStyle>
            <a:lvl1pPr>
              <a:defRPr sz="3600" baseline="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zh-TW" altLang="en-US" dirty="0"/>
              <a:t>按一下以編輯母片標題樣式</a:t>
            </a:r>
          </a:p>
        </p:txBody>
      </p:sp>
      <p:sp>
        <p:nvSpPr>
          <p:cNvPr id="7" name="投影片編號版面配置區 5">
            <a:extLst>
              <a:ext uri="{FF2B5EF4-FFF2-40B4-BE49-F238E27FC236}">
                <a16:creationId xmlns:a16="http://schemas.microsoft.com/office/drawing/2014/main" id="{AEEBDFA1-4713-4C23-9BE8-DDA54FD23885}"/>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153854128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4AA745D-7CB1-4BCB-A883-3568879EA09F}"/>
              </a:ext>
            </a:extLst>
          </p:cNvPr>
          <p:cNvSpPr>
            <a:spLocks noGrp="1"/>
          </p:cNvSpPr>
          <p:nvPr>
            <p:ph type="ctrTitle"/>
          </p:nvPr>
        </p:nvSpPr>
        <p:spPr>
          <a:xfrm>
            <a:off x="1143000" y="841772"/>
            <a:ext cx="6858000" cy="1790700"/>
          </a:xfrm>
        </p:spPr>
        <p:txBody>
          <a:bodyPr anchor="b"/>
          <a:lstStyle>
            <a:lvl1pPr algn="ctr">
              <a:defRPr sz="4500"/>
            </a:lvl1pPr>
          </a:lstStyle>
          <a:p>
            <a:r>
              <a:rPr lang="zh-TW" altLang="en-US"/>
              <a:t>按一下以編輯母片標題樣式</a:t>
            </a:r>
          </a:p>
        </p:txBody>
      </p:sp>
      <p:sp>
        <p:nvSpPr>
          <p:cNvPr id="3" name="副標題 2">
            <a:extLst>
              <a:ext uri="{FF2B5EF4-FFF2-40B4-BE49-F238E27FC236}">
                <a16:creationId xmlns:a16="http://schemas.microsoft.com/office/drawing/2014/main" id="{B527BD9F-4E52-4CDA-939D-235BDE37C348}"/>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CEA2FB1F-6181-4F65-91D3-E906099E00A2}"/>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0B3C3AFC-0E3F-4FB3-8A97-2132ABE8DEE4}"/>
              </a:ext>
            </a:extLst>
          </p:cNvPr>
          <p:cNvSpPr>
            <a:spLocks noGrp="1"/>
          </p:cNvSpPr>
          <p:nvPr>
            <p:ph type="ftr" sz="quarter" idx="11"/>
          </p:nvPr>
        </p:nvSpPr>
        <p:spPr/>
        <p:txBody>
          <a:bodyPr/>
          <a:lstStyle/>
          <a:p>
            <a:endParaRPr lang="zh-TW" altLang="en-US"/>
          </a:p>
        </p:txBody>
      </p:sp>
      <p:sp>
        <p:nvSpPr>
          <p:cNvPr id="7" name="投影片編號版面配置區 5">
            <a:extLst>
              <a:ext uri="{FF2B5EF4-FFF2-40B4-BE49-F238E27FC236}">
                <a16:creationId xmlns:a16="http://schemas.microsoft.com/office/drawing/2014/main" id="{F958037C-08AD-45DB-80A4-0B9E8FBEA532}"/>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366030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4252A9-F46F-4FD2-981B-029AF24D15BD}"/>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31BA32F6-04B5-40AC-9849-747B69ED0951}"/>
              </a:ext>
            </a:extLst>
          </p:cNvPr>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14ABEFE7-1EEE-4CAC-B9CB-F3E3025B7165}"/>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04999DF9-5EF2-4C0A-8B13-5F312B9A95B2}"/>
              </a:ext>
            </a:extLst>
          </p:cNvPr>
          <p:cNvSpPr>
            <a:spLocks noGrp="1"/>
          </p:cNvSpPr>
          <p:nvPr>
            <p:ph type="ftr" sz="quarter" idx="11"/>
          </p:nvPr>
        </p:nvSpPr>
        <p:spPr/>
        <p:txBody>
          <a:bodyPr/>
          <a:lstStyle/>
          <a:p>
            <a:endParaRPr lang="zh-TW" altLang="en-US"/>
          </a:p>
        </p:txBody>
      </p:sp>
      <p:sp>
        <p:nvSpPr>
          <p:cNvPr id="7" name="投影片編號版面配置區 5">
            <a:extLst>
              <a:ext uri="{FF2B5EF4-FFF2-40B4-BE49-F238E27FC236}">
                <a16:creationId xmlns:a16="http://schemas.microsoft.com/office/drawing/2014/main" id="{33169A23-A9DA-4078-9783-87FA6F0EB927}"/>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214147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64FCCE5-B29D-4176-A0A1-72EF50031FEC}"/>
              </a:ext>
            </a:extLst>
          </p:cNvPr>
          <p:cNvSpPr>
            <a:spLocks noGrp="1"/>
          </p:cNvSpPr>
          <p:nvPr>
            <p:ph type="title"/>
          </p:nvPr>
        </p:nvSpPr>
        <p:spPr>
          <a:xfrm>
            <a:off x="623888" y="1282304"/>
            <a:ext cx="7886700" cy="2139553"/>
          </a:xfrm>
        </p:spPr>
        <p:txBody>
          <a:bodyPr anchor="b"/>
          <a:lstStyle>
            <a:lvl1pPr>
              <a:defRPr sz="45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4B7080FA-1B7B-4507-8641-31CAFB7C4A9B}"/>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a:t>編輯母片文字樣式</a:t>
            </a:r>
          </a:p>
        </p:txBody>
      </p:sp>
      <p:sp>
        <p:nvSpPr>
          <p:cNvPr id="4" name="日期版面配置區 3">
            <a:extLst>
              <a:ext uri="{FF2B5EF4-FFF2-40B4-BE49-F238E27FC236}">
                <a16:creationId xmlns:a16="http://schemas.microsoft.com/office/drawing/2014/main" id="{7CEB9EFB-2B9B-46AE-9A2F-EFF4384DC012}"/>
              </a:ext>
            </a:extLst>
          </p:cNvPr>
          <p:cNvSpPr>
            <a:spLocks noGrp="1"/>
          </p:cNvSpPr>
          <p:nvPr>
            <p:ph type="dt" sz="half" idx="10"/>
          </p:nvPr>
        </p:nvSpPr>
        <p:spPr/>
        <p:txBody>
          <a:bodyPr/>
          <a:lstStyle/>
          <a:p>
            <a:endParaRPr lang="zh-TW" altLang="en-US"/>
          </a:p>
        </p:txBody>
      </p:sp>
      <p:sp>
        <p:nvSpPr>
          <p:cNvPr id="5" name="頁尾版面配置區 4">
            <a:extLst>
              <a:ext uri="{FF2B5EF4-FFF2-40B4-BE49-F238E27FC236}">
                <a16:creationId xmlns:a16="http://schemas.microsoft.com/office/drawing/2014/main" id="{04D9CA05-DA89-44FE-BA1B-6E1D91420BE8}"/>
              </a:ext>
            </a:extLst>
          </p:cNvPr>
          <p:cNvSpPr>
            <a:spLocks noGrp="1"/>
          </p:cNvSpPr>
          <p:nvPr>
            <p:ph type="ftr" sz="quarter" idx="11"/>
          </p:nvPr>
        </p:nvSpPr>
        <p:spPr/>
        <p:txBody>
          <a:bodyPr/>
          <a:lstStyle/>
          <a:p>
            <a:endParaRPr lang="zh-TW" altLang="en-US"/>
          </a:p>
        </p:txBody>
      </p:sp>
      <p:sp>
        <p:nvSpPr>
          <p:cNvPr id="7" name="投影片編號版面配置區 5">
            <a:extLst>
              <a:ext uri="{FF2B5EF4-FFF2-40B4-BE49-F238E27FC236}">
                <a16:creationId xmlns:a16="http://schemas.microsoft.com/office/drawing/2014/main" id="{F59BF554-3736-4C3B-BACC-9D45A1151002}"/>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3976098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B1334B-94BC-464D-9E1B-136D15CC976B}"/>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82F44484-582E-458E-8C71-86E649ED49AB}"/>
              </a:ext>
            </a:extLst>
          </p:cNvPr>
          <p:cNvSpPr>
            <a:spLocks noGrp="1"/>
          </p:cNvSpPr>
          <p:nvPr>
            <p:ph sz="half" idx="1"/>
          </p:nvPr>
        </p:nvSpPr>
        <p:spPr>
          <a:xfrm>
            <a:off x="628650" y="1369219"/>
            <a:ext cx="3886200" cy="3263504"/>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F6101F8C-00DF-4F35-B435-E12209DA6DD5}"/>
              </a:ext>
            </a:extLst>
          </p:cNvPr>
          <p:cNvSpPr>
            <a:spLocks noGrp="1"/>
          </p:cNvSpPr>
          <p:nvPr>
            <p:ph sz="half" idx="2"/>
          </p:nvPr>
        </p:nvSpPr>
        <p:spPr>
          <a:xfrm>
            <a:off x="4629150" y="1369219"/>
            <a:ext cx="3886200" cy="3263504"/>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2319D9E2-1852-453C-96AD-8ABFCEBA49CE}"/>
              </a:ext>
            </a:extLst>
          </p:cNvPr>
          <p:cNvSpPr>
            <a:spLocks noGrp="1"/>
          </p:cNvSpPr>
          <p:nvPr>
            <p:ph type="dt" sz="half" idx="10"/>
          </p:nvPr>
        </p:nvSpPr>
        <p:spPr/>
        <p:txBody>
          <a:bodyPr/>
          <a:lstStyle/>
          <a:p>
            <a:endParaRPr lang="zh-TW" altLang="en-US"/>
          </a:p>
        </p:txBody>
      </p:sp>
      <p:sp>
        <p:nvSpPr>
          <p:cNvPr id="6" name="頁尾版面配置區 5">
            <a:extLst>
              <a:ext uri="{FF2B5EF4-FFF2-40B4-BE49-F238E27FC236}">
                <a16:creationId xmlns:a16="http://schemas.microsoft.com/office/drawing/2014/main" id="{3C0EAB94-ECB1-4B8B-9B24-A9C149B9D074}"/>
              </a:ext>
            </a:extLst>
          </p:cNvPr>
          <p:cNvSpPr>
            <a:spLocks noGrp="1"/>
          </p:cNvSpPr>
          <p:nvPr>
            <p:ph type="ftr" sz="quarter" idx="11"/>
          </p:nvPr>
        </p:nvSpPr>
        <p:spPr/>
        <p:txBody>
          <a:bodyPr/>
          <a:lstStyle/>
          <a:p>
            <a:endParaRPr lang="zh-TW" altLang="en-US"/>
          </a:p>
        </p:txBody>
      </p:sp>
      <p:sp>
        <p:nvSpPr>
          <p:cNvPr id="8" name="投影片編號版面配置區 5">
            <a:extLst>
              <a:ext uri="{FF2B5EF4-FFF2-40B4-BE49-F238E27FC236}">
                <a16:creationId xmlns:a16="http://schemas.microsoft.com/office/drawing/2014/main" id="{A3E3B6F4-0D73-4839-A6AF-45B54F002B19}"/>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2128934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D945321-97A2-4A58-A62F-6EEA7EC9E584}"/>
              </a:ext>
            </a:extLst>
          </p:cNvPr>
          <p:cNvSpPr>
            <a:spLocks noGrp="1"/>
          </p:cNvSpPr>
          <p:nvPr>
            <p:ph type="title"/>
          </p:nvPr>
        </p:nvSpPr>
        <p:spPr>
          <a:xfrm>
            <a:off x="629841" y="273844"/>
            <a:ext cx="7886700" cy="994172"/>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B31AA1B2-521C-4D07-B823-96E4713B2E0B}"/>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a:t>編輯母片文字樣式</a:t>
            </a:r>
          </a:p>
        </p:txBody>
      </p:sp>
      <p:sp>
        <p:nvSpPr>
          <p:cNvPr id="4" name="內容版面配置區 3">
            <a:extLst>
              <a:ext uri="{FF2B5EF4-FFF2-40B4-BE49-F238E27FC236}">
                <a16:creationId xmlns:a16="http://schemas.microsoft.com/office/drawing/2014/main" id="{6254F02E-8976-4463-A935-81889CFDD110}"/>
              </a:ext>
            </a:extLst>
          </p:cNvPr>
          <p:cNvSpPr>
            <a:spLocks noGrp="1"/>
          </p:cNvSpPr>
          <p:nvPr>
            <p:ph sz="half" idx="2"/>
          </p:nvPr>
        </p:nvSpPr>
        <p:spPr>
          <a:xfrm>
            <a:off x="629842" y="1878806"/>
            <a:ext cx="3868340" cy="2763441"/>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9BA63080-47BF-4E56-AFB1-0A7CAE811E92}"/>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a:t>編輯母片文字樣式</a:t>
            </a:r>
          </a:p>
        </p:txBody>
      </p:sp>
      <p:sp>
        <p:nvSpPr>
          <p:cNvPr id="6" name="內容版面配置區 5">
            <a:extLst>
              <a:ext uri="{FF2B5EF4-FFF2-40B4-BE49-F238E27FC236}">
                <a16:creationId xmlns:a16="http://schemas.microsoft.com/office/drawing/2014/main" id="{C1C54602-ACA2-475B-9071-7444D7CDCA82}"/>
              </a:ext>
            </a:extLst>
          </p:cNvPr>
          <p:cNvSpPr>
            <a:spLocks noGrp="1"/>
          </p:cNvSpPr>
          <p:nvPr>
            <p:ph sz="quarter" idx="4"/>
          </p:nvPr>
        </p:nvSpPr>
        <p:spPr>
          <a:xfrm>
            <a:off x="4629150" y="1878806"/>
            <a:ext cx="3887391" cy="2763441"/>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62D2D318-41E1-4807-85DB-4FF6ABBEA6A4}"/>
              </a:ext>
            </a:extLst>
          </p:cNvPr>
          <p:cNvSpPr>
            <a:spLocks noGrp="1"/>
          </p:cNvSpPr>
          <p:nvPr>
            <p:ph type="dt" sz="half" idx="10"/>
          </p:nvPr>
        </p:nvSpPr>
        <p:spPr/>
        <p:txBody>
          <a:bodyPr/>
          <a:lstStyle/>
          <a:p>
            <a:endParaRPr lang="zh-TW" altLang="en-US"/>
          </a:p>
        </p:txBody>
      </p:sp>
      <p:sp>
        <p:nvSpPr>
          <p:cNvPr id="8" name="頁尾版面配置區 7">
            <a:extLst>
              <a:ext uri="{FF2B5EF4-FFF2-40B4-BE49-F238E27FC236}">
                <a16:creationId xmlns:a16="http://schemas.microsoft.com/office/drawing/2014/main" id="{4B88B2B8-4F9E-4BE0-A4BE-FC96D1DBBBB2}"/>
              </a:ext>
            </a:extLst>
          </p:cNvPr>
          <p:cNvSpPr>
            <a:spLocks noGrp="1"/>
          </p:cNvSpPr>
          <p:nvPr>
            <p:ph type="ftr" sz="quarter" idx="11"/>
          </p:nvPr>
        </p:nvSpPr>
        <p:spPr/>
        <p:txBody>
          <a:bodyPr/>
          <a:lstStyle/>
          <a:p>
            <a:endParaRPr lang="zh-TW" altLang="en-US"/>
          </a:p>
        </p:txBody>
      </p:sp>
      <p:sp>
        <p:nvSpPr>
          <p:cNvPr id="10" name="投影片編號版面配置區 5">
            <a:extLst>
              <a:ext uri="{FF2B5EF4-FFF2-40B4-BE49-F238E27FC236}">
                <a16:creationId xmlns:a16="http://schemas.microsoft.com/office/drawing/2014/main" id="{BD1198A0-2007-4859-8451-D04930D9F1E8}"/>
              </a:ext>
            </a:extLst>
          </p:cNvPr>
          <p:cNvSpPr>
            <a:spLocks noGrp="1"/>
          </p:cNvSpPr>
          <p:nvPr>
            <p:ph type="sldNum" sz="quarter" idx="12"/>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dirty="0"/>
          </a:p>
        </p:txBody>
      </p:sp>
    </p:spTree>
    <p:extLst>
      <p:ext uri="{BB962C8B-B14F-4D97-AF65-F5344CB8AC3E}">
        <p14:creationId xmlns:p14="http://schemas.microsoft.com/office/powerpoint/2010/main" val="4256076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標題版面配置區 1"/>
          <p:cNvSpPr>
            <a:spLocks noGrp="1"/>
          </p:cNvSpPr>
          <p:nvPr>
            <p:ph type="title"/>
          </p:nvPr>
        </p:nvSpPr>
        <p:spPr bwMode="auto">
          <a:xfrm>
            <a:off x="457200" y="3"/>
            <a:ext cx="7900988" cy="48220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dirty="0"/>
              <a:t>按一下以編輯母片標題樣式</a:t>
            </a:r>
          </a:p>
        </p:txBody>
      </p:sp>
      <p:sp>
        <p:nvSpPr>
          <p:cNvPr id="22531" name="文字版面配置區 2"/>
          <p:cNvSpPr>
            <a:spLocks noGrp="1"/>
          </p:cNvSpPr>
          <p:nvPr>
            <p:ph type="body" idx="1"/>
          </p:nvPr>
        </p:nvSpPr>
        <p:spPr bwMode="auto">
          <a:xfrm>
            <a:off x="382589" y="589360"/>
            <a:ext cx="8351837" cy="419695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dirty="0"/>
              <a:t>內容文字</a:t>
            </a:r>
            <a:r>
              <a:rPr lang="en-US" altLang="zh-TW" dirty="0"/>
              <a:t>(24pt./</a:t>
            </a:r>
            <a:r>
              <a:rPr lang="zh-TW" altLang="en-US" dirty="0"/>
              <a:t>置左</a:t>
            </a:r>
            <a:r>
              <a:rPr lang="en-US" altLang="zh-TW" dirty="0"/>
              <a:t>)</a:t>
            </a:r>
            <a:endParaRPr lang="zh-TW" altLang="en-US" dirty="0"/>
          </a:p>
          <a:p>
            <a:pPr lvl="1"/>
            <a:r>
              <a:rPr lang="zh-TW" altLang="en-US" dirty="0"/>
              <a:t>項目說明第一層</a:t>
            </a:r>
            <a:r>
              <a:rPr lang="en-US" altLang="zh-TW" dirty="0"/>
              <a:t>(24pt./</a:t>
            </a:r>
            <a:r>
              <a:rPr lang="zh-TW" altLang="en-US" dirty="0"/>
              <a:t>置左</a:t>
            </a:r>
            <a:r>
              <a:rPr lang="en-US" altLang="zh-TW" dirty="0"/>
              <a:t>)</a:t>
            </a:r>
            <a:endParaRPr lang="zh-TW" altLang="en-US" dirty="0"/>
          </a:p>
          <a:p>
            <a:pPr lvl="2"/>
            <a:r>
              <a:rPr lang="zh-TW" altLang="en-US" dirty="0"/>
              <a:t>項目說明第二層</a:t>
            </a:r>
            <a:r>
              <a:rPr lang="en-US" altLang="zh-TW" dirty="0"/>
              <a:t>(24pt./</a:t>
            </a:r>
            <a:r>
              <a:rPr lang="zh-TW" altLang="en-US" dirty="0"/>
              <a:t>置左</a:t>
            </a:r>
            <a:r>
              <a:rPr lang="en-US" altLang="zh-TW" dirty="0"/>
              <a:t>)</a:t>
            </a:r>
            <a:endParaRPr lang="zh-TW" altLang="en-US" dirty="0"/>
          </a:p>
          <a:p>
            <a:pPr lvl="3"/>
            <a:r>
              <a:rPr lang="zh-TW" altLang="en-US" dirty="0"/>
              <a:t>項目說明第三層</a:t>
            </a:r>
            <a:r>
              <a:rPr lang="en-US" altLang="zh-TW" dirty="0"/>
              <a:t>(24pt./</a:t>
            </a:r>
            <a:r>
              <a:rPr lang="zh-TW" altLang="en-US" dirty="0"/>
              <a:t>置左</a:t>
            </a:r>
            <a:r>
              <a:rPr lang="en-US" altLang="zh-TW" dirty="0"/>
              <a:t>)</a:t>
            </a:r>
            <a:endParaRPr lang="zh-TW" altLang="en-US" dirty="0"/>
          </a:p>
          <a:p>
            <a:pPr lvl="4"/>
            <a:r>
              <a:rPr lang="zh-TW" altLang="en-US" dirty="0"/>
              <a:t>項目說明第五層</a:t>
            </a:r>
            <a:r>
              <a:rPr lang="en-US" altLang="zh-TW" dirty="0"/>
              <a:t>(20pt./</a:t>
            </a:r>
            <a:r>
              <a:rPr lang="zh-TW" altLang="en-US" dirty="0"/>
              <a:t>置左</a:t>
            </a:r>
            <a:r>
              <a:rPr lang="en-US" altLang="zh-TW" dirty="0"/>
              <a:t>)</a:t>
            </a:r>
            <a:endParaRPr lang="zh-TW" altLang="en-US" dirty="0"/>
          </a:p>
        </p:txBody>
      </p:sp>
      <p:sp>
        <p:nvSpPr>
          <p:cNvPr id="7" name="日期版面配置區 3"/>
          <p:cNvSpPr>
            <a:spLocks noGrp="1"/>
          </p:cNvSpPr>
          <p:nvPr>
            <p:ph type="dt" sz="half" idx="2"/>
          </p:nvPr>
        </p:nvSpPr>
        <p:spPr>
          <a:xfrm>
            <a:off x="379413" y="4877994"/>
            <a:ext cx="1079500" cy="134540"/>
          </a:xfrm>
          <a:prstGeom prst="rect">
            <a:avLst/>
          </a:prstGeom>
        </p:spPr>
        <p:txBody>
          <a:bodyPr/>
          <a:lstStyle>
            <a:lvl1pPr algn="ctr" eaLnBrk="1" hangingPunct="1">
              <a:defRPr sz="1000" baseline="0">
                <a:solidFill>
                  <a:schemeClr val="tx1"/>
                </a:solidFill>
                <a:latin typeface="微軟正黑體" pitchFamily="34" charset="-120"/>
                <a:ea typeface="微軟正黑體" pitchFamily="34" charset="-120"/>
              </a:defRPr>
            </a:lvl1pPr>
          </a:lstStyle>
          <a:p>
            <a:pPr>
              <a:defRPr/>
            </a:pPr>
            <a:endParaRPr lang="zh-TW" altLang="en-US"/>
          </a:p>
        </p:txBody>
      </p:sp>
      <p:sp>
        <p:nvSpPr>
          <p:cNvPr id="8" name="頁尾版面配置區 4"/>
          <p:cNvSpPr>
            <a:spLocks noGrp="1"/>
          </p:cNvSpPr>
          <p:nvPr>
            <p:ph type="ftr" sz="quarter" idx="3"/>
          </p:nvPr>
        </p:nvSpPr>
        <p:spPr>
          <a:xfrm>
            <a:off x="7624781" y="4877994"/>
            <a:ext cx="1081087" cy="134540"/>
          </a:xfrm>
          <a:prstGeom prst="rect">
            <a:avLst/>
          </a:prstGeom>
        </p:spPr>
        <p:txBody>
          <a:bodyPr/>
          <a:lstStyle>
            <a:lvl1pPr algn="ctr" eaLnBrk="1" hangingPunct="1">
              <a:defRPr sz="1000" baseline="0">
                <a:solidFill>
                  <a:schemeClr val="tx1"/>
                </a:solidFill>
                <a:latin typeface="微軟正黑體" pitchFamily="34" charset="-120"/>
                <a:ea typeface="微軟正黑體" pitchFamily="34" charset="-120"/>
              </a:defRPr>
            </a:lvl1pPr>
          </a:lstStyle>
          <a:p>
            <a:pPr>
              <a:defRPr/>
            </a:pPr>
            <a:endParaRPr lang="zh-TW" altLang="en-US"/>
          </a:p>
        </p:txBody>
      </p:sp>
      <p:sp>
        <p:nvSpPr>
          <p:cNvPr id="10" name="投影片編號版面配置區 5">
            <a:extLst>
              <a:ext uri="{FF2B5EF4-FFF2-40B4-BE49-F238E27FC236}">
                <a16:creationId xmlns:a16="http://schemas.microsoft.com/office/drawing/2014/main" id="{8A2B591E-9BA0-4E70-85AF-520E78CAA71D}"/>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a:p>
        </p:txBody>
      </p:sp>
    </p:spTree>
    <p:extLst>
      <p:ext uri="{BB962C8B-B14F-4D97-AF65-F5344CB8AC3E}">
        <p14:creationId xmlns:p14="http://schemas.microsoft.com/office/powerpoint/2010/main" val="3430800702"/>
      </p:ext>
    </p:extLst>
  </p:cSld>
  <p:clrMap bg1="lt1" tx1="dk1" bg2="lt2" tx2="dk2" accent1="accent1" accent2="accent2" accent3="accent3" accent4="accent4" accent5="accent5" accent6="accent6" hlink="hlink" folHlink="folHlink"/>
  <p:sldLayoutIdLst>
    <p:sldLayoutId id="2147488413" r:id="rId1"/>
    <p:sldLayoutId id="2147488414" r:id="rId2"/>
    <p:sldLayoutId id="2147488415" r:id="rId3"/>
    <p:sldLayoutId id="2147488416" r:id="rId4"/>
    <p:sldLayoutId id="2147488417" r:id="rId5"/>
    <p:sldLayoutId id="2147488418" r:id="rId6"/>
    <p:sldLayoutId id="2147488419" r:id="rId7"/>
    <p:sldLayoutId id="2147488420" r:id="rId8"/>
    <p:sldLayoutId id="2147488421" r:id="rId9"/>
    <p:sldLayoutId id="2147488422" r:id="rId10"/>
    <p:sldLayoutId id="2147488423" r:id="rId11"/>
    <p:sldLayoutId id="2147488424" r:id="rId12"/>
    <p:sldLayoutId id="2147488425" r:id="rId13"/>
    <p:sldLayoutId id="2147488426" r:id="rId14"/>
    <p:sldLayoutId id="2147488427" r:id="rId15"/>
    <p:sldLayoutId id="2147488434" r:id="rId16"/>
  </p:sldLayoutIdLst>
  <p:hf hdr="0" ftr="0" dt="0"/>
  <p:txStyles>
    <p:titleStyle>
      <a:lvl1pPr algn="l" rtl="0" eaLnBrk="0" fontAlgn="base" hangingPunct="0">
        <a:spcBef>
          <a:spcPct val="0"/>
        </a:spcBef>
        <a:spcAft>
          <a:spcPct val="0"/>
        </a:spcAft>
        <a:defRPr sz="3200" b="1" kern="1200" baseline="0">
          <a:solidFill>
            <a:schemeClr val="tx1"/>
          </a:solidFill>
          <a:latin typeface="Arial" panose="020B0604020202020204" pitchFamily="34" charset="0"/>
          <a:ea typeface="微軟正黑體" pitchFamily="34" charset="-120"/>
          <a:cs typeface="+mj-cs"/>
        </a:defRPr>
      </a:lvl1pPr>
      <a:lvl2pPr algn="l" rtl="0" eaLnBrk="0" fontAlgn="base" hangingPunct="0">
        <a:spcBef>
          <a:spcPct val="0"/>
        </a:spcBef>
        <a:spcAft>
          <a:spcPct val="0"/>
        </a:spcAft>
        <a:defRPr sz="3200" b="1">
          <a:solidFill>
            <a:schemeClr val="tx1"/>
          </a:solidFill>
          <a:latin typeface="Arial" charset="0"/>
          <a:ea typeface="微軟正黑體" pitchFamily="34" charset="-120"/>
        </a:defRPr>
      </a:lvl2pPr>
      <a:lvl3pPr algn="l" rtl="0" eaLnBrk="0" fontAlgn="base" hangingPunct="0">
        <a:spcBef>
          <a:spcPct val="0"/>
        </a:spcBef>
        <a:spcAft>
          <a:spcPct val="0"/>
        </a:spcAft>
        <a:defRPr sz="3200" b="1">
          <a:solidFill>
            <a:schemeClr val="tx1"/>
          </a:solidFill>
          <a:latin typeface="Arial" charset="0"/>
          <a:ea typeface="微軟正黑體" pitchFamily="34" charset="-120"/>
        </a:defRPr>
      </a:lvl3pPr>
      <a:lvl4pPr algn="l" rtl="0" eaLnBrk="0" fontAlgn="base" hangingPunct="0">
        <a:spcBef>
          <a:spcPct val="0"/>
        </a:spcBef>
        <a:spcAft>
          <a:spcPct val="0"/>
        </a:spcAft>
        <a:defRPr sz="3200" b="1">
          <a:solidFill>
            <a:schemeClr val="tx1"/>
          </a:solidFill>
          <a:latin typeface="Arial" charset="0"/>
          <a:ea typeface="微軟正黑體" pitchFamily="34" charset="-120"/>
        </a:defRPr>
      </a:lvl4pPr>
      <a:lvl5pPr algn="l" rtl="0" eaLnBrk="0" fontAlgn="base" hangingPunct="0">
        <a:spcBef>
          <a:spcPct val="0"/>
        </a:spcBef>
        <a:spcAft>
          <a:spcPct val="0"/>
        </a:spcAft>
        <a:defRPr sz="3200" b="1">
          <a:solidFill>
            <a:schemeClr val="tx1"/>
          </a:solidFill>
          <a:latin typeface="Arial" charset="0"/>
          <a:ea typeface="微軟正黑體" pitchFamily="34" charset="-120"/>
        </a:defRPr>
      </a:lvl5pPr>
      <a:lvl6pPr marL="457200" algn="l" rtl="0" eaLnBrk="1" fontAlgn="base" hangingPunct="1">
        <a:spcBef>
          <a:spcPct val="0"/>
        </a:spcBef>
        <a:spcAft>
          <a:spcPct val="0"/>
        </a:spcAft>
        <a:defRPr sz="3200" b="1">
          <a:solidFill>
            <a:schemeClr val="tx1"/>
          </a:solidFill>
          <a:latin typeface="Arial" charset="0"/>
          <a:ea typeface="微軟正黑體" pitchFamily="34" charset="-120"/>
        </a:defRPr>
      </a:lvl6pPr>
      <a:lvl7pPr marL="914400" algn="l" rtl="0" eaLnBrk="1" fontAlgn="base" hangingPunct="1">
        <a:spcBef>
          <a:spcPct val="0"/>
        </a:spcBef>
        <a:spcAft>
          <a:spcPct val="0"/>
        </a:spcAft>
        <a:defRPr sz="3200" b="1">
          <a:solidFill>
            <a:schemeClr val="tx1"/>
          </a:solidFill>
          <a:latin typeface="Arial" charset="0"/>
          <a:ea typeface="微軟正黑體" pitchFamily="34" charset="-120"/>
        </a:defRPr>
      </a:lvl7pPr>
      <a:lvl8pPr marL="1371600" algn="l" rtl="0" eaLnBrk="1" fontAlgn="base" hangingPunct="1">
        <a:spcBef>
          <a:spcPct val="0"/>
        </a:spcBef>
        <a:spcAft>
          <a:spcPct val="0"/>
        </a:spcAft>
        <a:defRPr sz="3200" b="1">
          <a:solidFill>
            <a:schemeClr val="tx1"/>
          </a:solidFill>
          <a:latin typeface="Arial" charset="0"/>
          <a:ea typeface="微軟正黑體" pitchFamily="34" charset="-120"/>
        </a:defRPr>
      </a:lvl8pPr>
      <a:lvl9pPr marL="1828800" algn="l" rtl="0" eaLnBrk="1" fontAlgn="base" hangingPunct="1">
        <a:spcBef>
          <a:spcPct val="0"/>
        </a:spcBef>
        <a:spcAft>
          <a:spcPct val="0"/>
        </a:spcAft>
        <a:defRPr sz="3200" b="1">
          <a:solidFill>
            <a:schemeClr val="tx1"/>
          </a:solidFill>
          <a:latin typeface="Arial" charset="0"/>
          <a:ea typeface="微軟正黑體" pitchFamily="34" charset="-120"/>
        </a:defRPr>
      </a:lvl9pPr>
    </p:titleStyle>
    <p:bodyStyle>
      <a:lvl1pPr marL="273050" indent="-273050" algn="l" rtl="0" eaLnBrk="0" fontAlgn="base" hangingPunct="0">
        <a:spcBef>
          <a:spcPct val="20000"/>
        </a:spcBef>
        <a:spcAft>
          <a:spcPct val="0"/>
        </a:spcAft>
        <a:buFont typeface="Arial" pitchFamily="34" charset="0"/>
        <a:buChar char="•"/>
        <a:defRPr sz="2400" b="1" kern="1200" baseline="0">
          <a:solidFill>
            <a:schemeClr val="tx1"/>
          </a:solidFill>
          <a:latin typeface="微軟正黑體" panose="020B0604030504040204" pitchFamily="34" charset="-120"/>
          <a:ea typeface="微軟正黑體" pitchFamily="34" charset="-120"/>
          <a:cs typeface="+mn-cs"/>
        </a:defRPr>
      </a:lvl1pPr>
      <a:lvl2pPr marL="273050" indent="-273050" algn="l" rtl="0" eaLnBrk="0" fontAlgn="base" hangingPunct="0">
        <a:spcBef>
          <a:spcPct val="20000"/>
        </a:spcBef>
        <a:spcAft>
          <a:spcPct val="0"/>
        </a:spcAft>
        <a:buFont typeface="Wingdings" pitchFamily="2" charset="2"/>
        <a:buChar char="n"/>
        <a:defRPr sz="2400" b="1" kern="1200" baseline="0">
          <a:solidFill>
            <a:schemeClr val="tx1"/>
          </a:solidFill>
          <a:latin typeface="微軟正黑體" panose="020B0604030504040204" pitchFamily="34" charset="-120"/>
          <a:ea typeface="微軟正黑體" pitchFamily="34" charset="-120"/>
          <a:cs typeface="+mn-cs"/>
        </a:defRPr>
      </a:lvl2pPr>
      <a:lvl3pPr marL="273050" indent="-273050" algn="l" rtl="0" eaLnBrk="0" fontAlgn="base" hangingPunct="0">
        <a:spcBef>
          <a:spcPct val="20000"/>
        </a:spcBef>
        <a:spcAft>
          <a:spcPct val="0"/>
        </a:spcAft>
        <a:buFont typeface="Wingdings" pitchFamily="2" charset="2"/>
        <a:buChar char="l"/>
        <a:defRPr sz="2400" b="1" kern="1200" baseline="0">
          <a:solidFill>
            <a:schemeClr val="tx1"/>
          </a:solidFill>
          <a:latin typeface="微軟正黑體" panose="020B0604030504040204" pitchFamily="34" charset="-120"/>
          <a:ea typeface="微軟正黑體" pitchFamily="34" charset="-120"/>
          <a:cs typeface="+mn-cs"/>
        </a:defRPr>
      </a:lvl3pPr>
      <a:lvl4pPr marL="273050" indent="-273050" algn="l" rtl="0" eaLnBrk="0" fontAlgn="base" hangingPunct="0">
        <a:spcBef>
          <a:spcPct val="20000"/>
        </a:spcBef>
        <a:spcAft>
          <a:spcPct val="0"/>
        </a:spcAft>
        <a:buFont typeface="Arial" pitchFamily="34" charset="0"/>
        <a:buChar char="–"/>
        <a:defRPr sz="2400" b="1" kern="1200" baseline="0">
          <a:solidFill>
            <a:schemeClr val="tx1"/>
          </a:solidFill>
          <a:latin typeface="微軟正黑體" panose="020B0604030504040204" pitchFamily="34" charset="-120"/>
          <a:ea typeface="微軟正黑體" pitchFamily="34" charset="-120"/>
          <a:cs typeface="+mn-cs"/>
        </a:defRPr>
      </a:lvl4pPr>
      <a:lvl5pPr marL="573088" indent="-300038" algn="l" rtl="0" eaLnBrk="0" fontAlgn="base" hangingPunct="0">
        <a:spcBef>
          <a:spcPct val="20000"/>
        </a:spcBef>
        <a:spcAft>
          <a:spcPct val="0"/>
        </a:spcAft>
        <a:buFont typeface="Arial" pitchFamily="34" charset="0"/>
        <a:buChar char="–"/>
        <a:defRPr sz="2000" b="1" kern="1200" baseline="0">
          <a:solidFill>
            <a:schemeClr val="tx1"/>
          </a:solidFill>
          <a:latin typeface="微軟正黑體" panose="020B0604030504040204"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標題版面配置區 1"/>
          <p:cNvSpPr>
            <a:spLocks noGrp="1"/>
          </p:cNvSpPr>
          <p:nvPr>
            <p:ph type="title"/>
          </p:nvPr>
        </p:nvSpPr>
        <p:spPr bwMode="auto">
          <a:xfrm>
            <a:off x="457200" y="3"/>
            <a:ext cx="7900988" cy="48220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dirty="0"/>
              <a:t>按一下以編輯母片標題樣式</a:t>
            </a:r>
          </a:p>
        </p:txBody>
      </p:sp>
      <p:sp>
        <p:nvSpPr>
          <p:cNvPr id="22531" name="文字版面配置區 2"/>
          <p:cNvSpPr>
            <a:spLocks noGrp="1"/>
          </p:cNvSpPr>
          <p:nvPr>
            <p:ph type="body" idx="1"/>
          </p:nvPr>
        </p:nvSpPr>
        <p:spPr bwMode="auto">
          <a:xfrm>
            <a:off x="382589" y="589360"/>
            <a:ext cx="8351837" cy="419695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dirty="0"/>
              <a:t>內容文字</a:t>
            </a:r>
            <a:r>
              <a:rPr lang="en-US" altLang="zh-TW" dirty="0"/>
              <a:t>(24pt./</a:t>
            </a:r>
            <a:r>
              <a:rPr lang="zh-TW" altLang="en-US" dirty="0"/>
              <a:t>置左</a:t>
            </a:r>
            <a:r>
              <a:rPr lang="en-US" altLang="zh-TW" dirty="0"/>
              <a:t>)</a:t>
            </a:r>
            <a:endParaRPr lang="zh-TW" altLang="en-US" dirty="0"/>
          </a:p>
          <a:p>
            <a:pPr lvl="1"/>
            <a:r>
              <a:rPr lang="zh-TW" altLang="en-US" dirty="0"/>
              <a:t>項目說明第一層</a:t>
            </a:r>
            <a:r>
              <a:rPr lang="en-US" altLang="zh-TW" dirty="0"/>
              <a:t>(24pt./</a:t>
            </a:r>
            <a:r>
              <a:rPr lang="zh-TW" altLang="en-US" dirty="0"/>
              <a:t>置左</a:t>
            </a:r>
            <a:r>
              <a:rPr lang="en-US" altLang="zh-TW" dirty="0"/>
              <a:t>)</a:t>
            </a:r>
            <a:endParaRPr lang="zh-TW" altLang="en-US" dirty="0"/>
          </a:p>
          <a:p>
            <a:pPr lvl="2"/>
            <a:r>
              <a:rPr lang="zh-TW" altLang="en-US" dirty="0"/>
              <a:t>項目說明第二層</a:t>
            </a:r>
            <a:r>
              <a:rPr lang="en-US" altLang="zh-TW" dirty="0"/>
              <a:t>(24pt./</a:t>
            </a:r>
            <a:r>
              <a:rPr lang="zh-TW" altLang="en-US" dirty="0"/>
              <a:t>置左</a:t>
            </a:r>
            <a:r>
              <a:rPr lang="en-US" altLang="zh-TW" dirty="0"/>
              <a:t>)</a:t>
            </a:r>
            <a:endParaRPr lang="zh-TW" altLang="en-US" dirty="0"/>
          </a:p>
          <a:p>
            <a:pPr lvl="3"/>
            <a:r>
              <a:rPr lang="zh-TW" altLang="en-US" dirty="0"/>
              <a:t>項目說明第三層</a:t>
            </a:r>
            <a:r>
              <a:rPr lang="en-US" altLang="zh-TW" dirty="0"/>
              <a:t>(24pt./</a:t>
            </a:r>
            <a:r>
              <a:rPr lang="zh-TW" altLang="en-US" dirty="0"/>
              <a:t>置左</a:t>
            </a:r>
            <a:r>
              <a:rPr lang="en-US" altLang="zh-TW" dirty="0"/>
              <a:t>)</a:t>
            </a:r>
            <a:endParaRPr lang="zh-TW" altLang="en-US" dirty="0"/>
          </a:p>
          <a:p>
            <a:pPr lvl="4"/>
            <a:r>
              <a:rPr lang="zh-TW" altLang="en-US" dirty="0"/>
              <a:t>項目說明第五層</a:t>
            </a:r>
            <a:r>
              <a:rPr lang="en-US" altLang="zh-TW" dirty="0"/>
              <a:t>(20pt./</a:t>
            </a:r>
            <a:r>
              <a:rPr lang="zh-TW" altLang="en-US" dirty="0"/>
              <a:t>置左</a:t>
            </a:r>
            <a:r>
              <a:rPr lang="en-US" altLang="zh-TW" dirty="0"/>
              <a:t>)</a:t>
            </a:r>
            <a:endParaRPr lang="zh-TW" altLang="en-US" dirty="0"/>
          </a:p>
        </p:txBody>
      </p:sp>
      <p:sp>
        <p:nvSpPr>
          <p:cNvPr id="7" name="日期版面配置區 3"/>
          <p:cNvSpPr>
            <a:spLocks noGrp="1"/>
          </p:cNvSpPr>
          <p:nvPr>
            <p:ph type="dt" sz="half" idx="2"/>
          </p:nvPr>
        </p:nvSpPr>
        <p:spPr>
          <a:xfrm>
            <a:off x="379413" y="4877994"/>
            <a:ext cx="1079500" cy="134540"/>
          </a:xfrm>
          <a:prstGeom prst="rect">
            <a:avLst/>
          </a:prstGeom>
        </p:spPr>
        <p:txBody>
          <a:bodyPr/>
          <a:lstStyle>
            <a:lvl1pPr algn="ctr" eaLnBrk="1" hangingPunct="1">
              <a:defRPr sz="1000" baseline="0">
                <a:solidFill>
                  <a:schemeClr val="tx1"/>
                </a:solidFill>
                <a:latin typeface="微軟正黑體" pitchFamily="34" charset="-120"/>
                <a:ea typeface="微軟正黑體" pitchFamily="34" charset="-120"/>
              </a:defRPr>
            </a:lvl1pPr>
          </a:lstStyle>
          <a:p>
            <a:pPr>
              <a:defRPr/>
            </a:pPr>
            <a:endParaRPr lang="zh-TW" altLang="en-US">
              <a:solidFill>
                <a:prstClr val="black"/>
              </a:solidFill>
            </a:endParaRPr>
          </a:p>
        </p:txBody>
      </p:sp>
      <p:sp>
        <p:nvSpPr>
          <p:cNvPr id="8" name="頁尾版面配置區 4"/>
          <p:cNvSpPr>
            <a:spLocks noGrp="1"/>
          </p:cNvSpPr>
          <p:nvPr>
            <p:ph type="ftr" sz="quarter" idx="3"/>
          </p:nvPr>
        </p:nvSpPr>
        <p:spPr>
          <a:xfrm>
            <a:off x="7624781" y="4877994"/>
            <a:ext cx="1081087" cy="134540"/>
          </a:xfrm>
          <a:prstGeom prst="rect">
            <a:avLst/>
          </a:prstGeom>
        </p:spPr>
        <p:txBody>
          <a:bodyPr/>
          <a:lstStyle>
            <a:lvl1pPr algn="ctr" eaLnBrk="1" hangingPunct="1">
              <a:defRPr sz="1000" baseline="0">
                <a:solidFill>
                  <a:schemeClr val="tx1"/>
                </a:solidFill>
                <a:latin typeface="微軟正黑體" pitchFamily="34" charset="-120"/>
                <a:ea typeface="微軟正黑體" pitchFamily="34" charset="-120"/>
              </a:defRPr>
            </a:lvl1pPr>
          </a:lstStyle>
          <a:p>
            <a:pPr>
              <a:defRPr/>
            </a:pPr>
            <a:endParaRPr lang="zh-TW" altLang="en-US">
              <a:solidFill>
                <a:prstClr val="black"/>
              </a:solidFill>
            </a:endParaRPr>
          </a:p>
        </p:txBody>
      </p:sp>
      <p:sp>
        <p:nvSpPr>
          <p:cNvPr id="10" name="投影片編號版面配置區 5">
            <a:extLst>
              <a:ext uri="{FF2B5EF4-FFF2-40B4-BE49-F238E27FC236}">
                <a16:creationId xmlns:a16="http://schemas.microsoft.com/office/drawing/2014/main" id="{44E89934-7D44-42A5-AD6A-79CE9A3FD3E0}"/>
              </a:ext>
            </a:extLst>
          </p:cNvPr>
          <p:cNvSpPr>
            <a:spLocks noGrp="1"/>
          </p:cNvSpPr>
          <p:nvPr>
            <p:ph type="sldNum" sz="quarter" idx="4"/>
          </p:nvPr>
        </p:nvSpPr>
        <p:spPr>
          <a:xfrm>
            <a:off x="4002088" y="4937733"/>
            <a:ext cx="1079500" cy="13454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000" baseline="0">
                <a:latin typeface="Arial" panose="020B0604020202020204" pitchFamily="34" charset="0"/>
                <a:ea typeface="微軟正黑體" pitchFamily="34" charset="-120"/>
              </a:defRPr>
            </a:lvl1pPr>
          </a:lstStyle>
          <a:p>
            <a:pPr>
              <a:defRPr/>
            </a:pPr>
            <a:fld id="{76B26207-179E-4462-BAB2-389A1F2F153E}" type="slidenum">
              <a:rPr lang="zh-TW" altLang="en-US" smtClean="0"/>
              <a:pPr>
                <a:defRPr/>
              </a:pPr>
              <a:t>‹#›</a:t>
            </a:fld>
            <a:endParaRPr lang="zh-TW" altLang="en-US"/>
          </a:p>
        </p:txBody>
      </p:sp>
    </p:spTree>
    <p:extLst>
      <p:ext uri="{BB962C8B-B14F-4D97-AF65-F5344CB8AC3E}">
        <p14:creationId xmlns:p14="http://schemas.microsoft.com/office/powerpoint/2010/main" val="2483148321"/>
      </p:ext>
    </p:extLst>
  </p:cSld>
  <p:clrMap bg1="lt1" tx1="dk1" bg2="lt2" tx2="dk2" accent1="accent1" accent2="accent2" accent3="accent3" accent4="accent4" accent5="accent5" accent6="accent6" hlink="hlink" folHlink="folHlink"/>
  <p:sldLayoutIdLst>
    <p:sldLayoutId id="2147488429" r:id="rId1"/>
    <p:sldLayoutId id="2147488430" r:id="rId2"/>
    <p:sldLayoutId id="2147488431" r:id="rId3"/>
    <p:sldLayoutId id="2147488432" r:id="rId4"/>
    <p:sldLayoutId id="2147488433" r:id="rId5"/>
    <p:sldLayoutId id="2147488435" r:id="rId6"/>
  </p:sldLayoutIdLst>
  <p:hf hdr="0" ftr="0" dt="0"/>
  <p:txStyles>
    <p:titleStyle>
      <a:lvl1pPr algn="l" rtl="0" eaLnBrk="0" fontAlgn="base" hangingPunct="0">
        <a:spcBef>
          <a:spcPct val="0"/>
        </a:spcBef>
        <a:spcAft>
          <a:spcPct val="0"/>
        </a:spcAft>
        <a:defRPr sz="3200" b="1" kern="1200" baseline="0">
          <a:solidFill>
            <a:schemeClr val="tx1"/>
          </a:solidFill>
          <a:latin typeface="Arial" panose="020B0604020202020204" pitchFamily="34" charset="0"/>
          <a:ea typeface="微軟正黑體" pitchFamily="34" charset="-120"/>
          <a:cs typeface="+mj-cs"/>
        </a:defRPr>
      </a:lvl1pPr>
      <a:lvl2pPr algn="l" rtl="0" eaLnBrk="0" fontAlgn="base" hangingPunct="0">
        <a:spcBef>
          <a:spcPct val="0"/>
        </a:spcBef>
        <a:spcAft>
          <a:spcPct val="0"/>
        </a:spcAft>
        <a:defRPr sz="3200" b="1">
          <a:solidFill>
            <a:schemeClr val="tx1"/>
          </a:solidFill>
          <a:latin typeface="Arial" charset="0"/>
          <a:ea typeface="微軟正黑體" pitchFamily="34" charset="-120"/>
        </a:defRPr>
      </a:lvl2pPr>
      <a:lvl3pPr algn="l" rtl="0" eaLnBrk="0" fontAlgn="base" hangingPunct="0">
        <a:spcBef>
          <a:spcPct val="0"/>
        </a:spcBef>
        <a:spcAft>
          <a:spcPct val="0"/>
        </a:spcAft>
        <a:defRPr sz="3200" b="1">
          <a:solidFill>
            <a:schemeClr val="tx1"/>
          </a:solidFill>
          <a:latin typeface="Arial" charset="0"/>
          <a:ea typeface="微軟正黑體" pitchFamily="34" charset="-120"/>
        </a:defRPr>
      </a:lvl3pPr>
      <a:lvl4pPr algn="l" rtl="0" eaLnBrk="0" fontAlgn="base" hangingPunct="0">
        <a:spcBef>
          <a:spcPct val="0"/>
        </a:spcBef>
        <a:spcAft>
          <a:spcPct val="0"/>
        </a:spcAft>
        <a:defRPr sz="3200" b="1">
          <a:solidFill>
            <a:schemeClr val="tx1"/>
          </a:solidFill>
          <a:latin typeface="Arial" charset="0"/>
          <a:ea typeface="微軟正黑體" pitchFamily="34" charset="-120"/>
        </a:defRPr>
      </a:lvl4pPr>
      <a:lvl5pPr algn="l" rtl="0" eaLnBrk="0" fontAlgn="base" hangingPunct="0">
        <a:spcBef>
          <a:spcPct val="0"/>
        </a:spcBef>
        <a:spcAft>
          <a:spcPct val="0"/>
        </a:spcAft>
        <a:defRPr sz="3200" b="1">
          <a:solidFill>
            <a:schemeClr val="tx1"/>
          </a:solidFill>
          <a:latin typeface="Arial" charset="0"/>
          <a:ea typeface="微軟正黑體" pitchFamily="34" charset="-120"/>
        </a:defRPr>
      </a:lvl5pPr>
      <a:lvl6pPr marL="457200" algn="l" rtl="0" eaLnBrk="1" fontAlgn="base" hangingPunct="1">
        <a:spcBef>
          <a:spcPct val="0"/>
        </a:spcBef>
        <a:spcAft>
          <a:spcPct val="0"/>
        </a:spcAft>
        <a:defRPr sz="3200" b="1">
          <a:solidFill>
            <a:schemeClr val="tx1"/>
          </a:solidFill>
          <a:latin typeface="Arial" charset="0"/>
          <a:ea typeface="微軟正黑體" pitchFamily="34" charset="-120"/>
        </a:defRPr>
      </a:lvl6pPr>
      <a:lvl7pPr marL="914400" algn="l" rtl="0" eaLnBrk="1" fontAlgn="base" hangingPunct="1">
        <a:spcBef>
          <a:spcPct val="0"/>
        </a:spcBef>
        <a:spcAft>
          <a:spcPct val="0"/>
        </a:spcAft>
        <a:defRPr sz="3200" b="1">
          <a:solidFill>
            <a:schemeClr val="tx1"/>
          </a:solidFill>
          <a:latin typeface="Arial" charset="0"/>
          <a:ea typeface="微軟正黑體" pitchFamily="34" charset="-120"/>
        </a:defRPr>
      </a:lvl7pPr>
      <a:lvl8pPr marL="1371600" algn="l" rtl="0" eaLnBrk="1" fontAlgn="base" hangingPunct="1">
        <a:spcBef>
          <a:spcPct val="0"/>
        </a:spcBef>
        <a:spcAft>
          <a:spcPct val="0"/>
        </a:spcAft>
        <a:defRPr sz="3200" b="1">
          <a:solidFill>
            <a:schemeClr val="tx1"/>
          </a:solidFill>
          <a:latin typeface="Arial" charset="0"/>
          <a:ea typeface="微軟正黑體" pitchFamily="34" charset="-120"/>
        </a:defRPr>
      </a:lvl8pPr>
      <a:lvl9pPr marL="1828800" algn="l" rtl="0" eaLnBrk="1" fontAlgn="base" hangingPunct="1">
        <a:spcBef>
          <a:spcPct val="0"/>
        </a:spcBef>
        <a:spcAft>
          <a:spcPct val="0"/>
        </a:spcAft>
        <a:defRPr sz="3200" b="1">
          <a:solidFill>
            <a:schemeClr val="tx1"/>
          </a:solidFill>
          <a:latin typeface="Arial" charset="0"/>
          <a:ea typeface="微軟正黑體" pitchFamily="34" charset="-120"/>
        </a:defRPr>
      </a:lvl9pPr>
    </p:titleStyle>
    <p:bodyStyle>
      <a:lvl1pPr marL="273050" indent="-273050" algn="l" rtl="0" eaLnBrk="0" fontAlgn="base" hangingPunct="0">
        <a:spcBef>
          <a:spcPct val="20000"/>
        </a:spcBef>
        <a:spcAft>
          <a:spcPct val="0"/>
        </a:spcAft>
        <a:buFont typeface="Arial" pitchFamily="34" charset="0"/>
        <a:buChar char="•"/>
        <a:defRPr sz="2400" b="1" kern="1200" baseline="0">
          <a:solidFill>
            <a:schemeClr val="tx1"/>
          </a:solidFill>
          <a:latin typeface="微軟正黑體" panose="020B0604030504040204" pitchFamily="34" charset="-120"/>
          <a:ea typeface="微軟正黑體" pitchFamily="34" charset="-120"/>
          <a:cs typeface="+mn-cs"/>
        </a:defRPr>
      </a:lvl1pPr>
      <a:lvl2pPr marL="273050" indent="-273050" algn="l" rtl="0" eaLnBrk="0" fontAlgn="base" hangingPunct="0">
        <a:spcBef>
          <a:spcPct val="20000"/>
        </a:spcBef>
        <a:spcAft>
          <a:spcPct val="0"/>
        </a:spcAft>
        <a:buFont typeface="Wingdings" pitchFamily="2" charset="2"/>
        <a:buChar char="n"/>
        <a:defRPr sz="2400" b="1" kern="1200" baseline="0">
          <a:solidFill>
            <a:schemeClr val="tx1"/>
          </a:solidFill>
          <a:latin typeface="微軟正黑體" panose="020B0604030504040204" pitchFamily="34" charset="-120"/>
          <a:ea typeface="微軟正黑體" pitchFamily="34" charset="-120"/>
          <a:cs typeface="+mn-cs"/>
        </a:defRPr>
      </a:lvl2pPr>
      <a:lvl3pPr marL="273050" indent="-273050" algn="l" rtl="0" eaLnBrk="0" fontAlgn="base" hangingPunct="0">
        <a:spcBef>
          <a:spcPct val="20000"/>
        </a:spcBef>
        <a:spcAft>
          <a:spcPct val="0"/>
        </a:spcAft>
        <a:buFont typeface="Wingdings" pitchFamily="2" charset="2"/>
        <a:buChar char="l"/>
        <a:defRPr sz="2400" b="1" kern="1200" baseline="0">
          <a:solidFill>
            <a:schemeClr val="tx1"/>
          </a:solidFill>
          <a:latin typeface="微軟正黑體" panose="020B0604030504040204" pitchFamily="34" charset="-120"/>
          <a:ea typeface="微軟正黑體" pitchFamily="34" charset="-120"/>
          <a:cs typeface="+mn-cs"/>
        </a:defRPr>
      </a:lvl3pPr>
      <a:lvl4pPr marL="273050" indent="-273050" algn="l" rtl="0" eaLnBrk="0" fontAlgn="base" hangingPunct="0">
        <a:spcBef>
          <a:spcPct val="20000"/>
        </a:spcBef>
        <a:spcAft>
          <a:spcPct val="0"/>
        </a:spcAft>
        <a:buFont typeface="Arial" pitchFamily="34" charset="0"/>
        <a:buChar char="–"/>
        <a:defRPr sz="2400" b="1" kern="1200" baseline="0">
          <a:solidFill>
            <a:schemeClr val="tx1"/>
          </a:solidFill>
          <a:latin typeface="微軟正黑體" panose="020B0604030504040204" pitchFamily="34" charset="-120"/>
          <a:ea typeface="微軟正黑體" pitchFamily="34" charset="-120"/>
          <a:cs typeface="+mn-cs"/>
        </a:defRPr>
      </a:lvl4pPr>
      <a:lvl5pPr marL="573088" indent="-300038" algn="l" rtl="0" eaLnBrk="0" fontAlgn="base" hangingPunct="0">
        <a:spcBef>
          <a:spcPct val="20000"/>
        </a:spcBef>
        <a:spcAft>
          <a:spcPct val="0"/>
        </a:spcAft>
        <a:buFont typeface="Arial" pitchFamily="34" charset="0"/>
        <a:buChar char="–"/>
        <a:defRPr sz="2000" b="1" kern="1200" baseline="0">
          <a:solidFill>
            <a:schemeClr val="tx1"/>
          </a:solidFill>
          <a:latin typeface="微軟正黑體" panose="020B0604030504040204"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字版面配置區 5"/>
          <p:cNvSpPr>
            <a:spLocks noGrp="1"/>
          </p:cNvSpPr>
          <p:nvPr>
            <p:ph type="body" idx="1"/>
          </p:nvPr>
        </p:nvSpPr>
        <p:spPr>
          <a:xfrm>
            <a:off x="4967536" y="2931790"/>
            <a:ext cx="4176464" cy="1393041"/>
          </a:xfrm>
        </p:spPr>
        <p:txBody>
          <a:bodyPr/>
          <a:lstStyle/>
          <a:p>
            <a:pPr marL="239713" indent="-239713" eaLnBrk="1" hangingPunct="1">
              <a:lnSpc>
                <a:spcPct val="90000"/>
              </a:lnSpc>
              <a:buFont typeface="Wingdings" pitchFamily="2" charset="2"/>
              <a:buChar char="l"/>
            </a:pPr>
            <a:r>
              <a:rPr lang="en-US" altLang="zh-TW" dirty="0">
                <a:solidFill>
                  <a:schemeClr val="tx1"/>
                </a:solidFill>
              </a:rPr>
              <a:t>114</a:t>
            </a:r>
            <a:r>
              <a:rPr lang="zh-TW" altLang="en-US" dirty="0">
                <a:solidFill>
                  <a:schemeClr val="tx1"/>
                </a:solidFill>
              </a:rPr>
              <a:t>年董事會績效評估報告</a:t>
            </a:r>
            <a:endParaRPr lang="en-US" altLang="zh-TW" dirty="0">
              <a:solidFill>
                <a:schemeClr val="tx1"/>
              </a:solidFill>
            </a:endParaRPr>
          </a:p>
          <a:p>
            <a:pPr eaLnBrk="1" hangingPunct="1">
              <a:lnSpc>
                <a:spcPct val="90000"/>
              </a:lnSpc>
            </a:pPr>
            <a:r>
              <a:rPr lang="zh-TW" altLang="en-US" dirty="0"/>
              <a:t>   </a:t>
            </a:r>
            <a:r>
              <a:rPr lang="en-US" altLang="zh-TW" dirty="0"/>
              <a:t>1.</a:t>
            </a:r>
            <a:r>
              <a:rPr lang="zh-TW" altLang="en-US" dirty="0"/>
              <a:t> 內部自評結果</a:t>
            </a:r>
            <a:endParaRPr lang="en-US" altLang="zh-TW" dirty="0"/>
          </a:p>
          <a:p>
            <a:pPr eaLnBrk="1" hangingPunct="1">
              <a:lnSpc>
                <a:spcPct val="90000"/>
              </a:lnSpc>
            </a:pPr>
            <a:r>
              <a:rPr lang="zh-TW" altLang="en-US" dirty="0"/>
              <a:t>   </a:t>
            </a:r>
            <a:r>
              <a:rPr lang="en-US" altLang="zh-TW" dirty="0"/>
              <a:t>2.</a:t>
            </a:r>
            <a:r>
              <a:rPr lang="zh-TW" altLang="en-US" dirty="0"/>
              <a:t> 外部評估及建議</a:t>
            </a:r>
            <a:endParaRPr lang="en-US" altLang="zh-TW" dirty="0"/>
          </a:p>
        </p:txBody>
      </p:sp>
      <p:sp>
        <p:nvSpPr>
          <p:cNvPr id="3" name="投影片編號版面配置區 2">
            <a:extLst>
              <a:ext uri="{FF2B5EF4-FFF2-40B4-BE49-F238E27FC236}">
                <a16:creationId xmlns:a16="http://schemas.microsoft.com/office/drawing/2014/main" id="{4B7DE6F1-FCBB-481E-985E-177C0259D6F7}"/>
              </a:ext>
            </a:extLst>
          </p:cNvPr>
          <p:cNvSpPr>
            <a:spLocks noGrp="1"/>
          </p:cNvSpPr>
          <p:nvPr>
            <p:ph type="sldNum" sz="quarter" idx="4"/>
          </p:nvPr>
        </p:nvSpPr>
        <p:spPr/>
        <p:txBody>
          <a:bodyPr/>
          <a:lstStyle/>
          <a:p>
            <a:pPr>
              <a:defRPr/>
            </a:pPr>
            <a:fld id="{76B26207-179E-4462-BAB2-389A1F2F153E}" type="slidenum">
              <a:rPr lang="zh-TW" altLang="en-US" smtClean="0"/>
              <a:pPr>
                <a:defRPr/>
              </a:pPr>
              <a:t>0</a:t>
            </a:fld>
            <a:endParaRPr lang="zh-TW" altLang="en-US" dirty="0"/>
          </a:p>
        </p:txBody>
      </p:sp>
    </p:spTree>
    <p:extLst>
      <p:ext uri="{BB962C8B-B14F-4D97-AF65-F5344CB8AC3E}">
        <p14:creationId xmlns:p14="http://schemas.microsoft.com/office/powerpoint/2010/main" val="3469120937"/>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099547" y="1851670"/>
            <a:ext cx="4529979" cy="321469"/>
          </a:xfrm>
        </p:spPr>
        <p:txBody>
          <a:bodyPr>
            <a:noAutofit/>
          </a:bodyPr>
          <a:lstStyle/>
          <a:p>
            <a:r>
              <a:rPr lang="zh-TW" altLang="en-US" sz="2400" dirty="0"/>
              <a:t>外部評估及建議</a:t>
            </a:r>
            <a:endParaRPr lang="zh-CN" altLang="en-US" sz="2400" dirty="0"/>
          </a:p>
        </p:txBody>
      </p:sp>
      <p:sp>
        <p:nvSpPr>
          <p:cNvPr id="6" name="文本占位符 5"/>
          <p:cNvSpPr>
            <a:spLocks noGrp="1"/>
          </p:cNvSpPr>
          <p:nvPr>
            <p:ph type="body" idx="1"/>
          </p:nvPr>
        </p:nvSpPr>
        <p:spPr>
          <a:xfrm>
            <a:off x="3203848" y="2210424"/>
            <a:ext cx="4529979" cy="761717"/>
          </a:xfrm>
        </p:spPr>
        <p:txBody>
          <a:bodyPr>
            <a:noAutofit/>
          </a:bodyPr>
          <a:lstStyle/>
          <a:p>
            <a:pPr marL="171450" lvl="0" indent="-171450">
              <a:buFont typeface="Arial" panose="020B0604020202020204" pitchFamily="34" charset="0"/>
              <a:buChar char="•"/>
            </a:pPr>
            <a:r>
              <a:rPr lang="zh-TW" altLang="en-US" sz="1400" dirty="0"/>
              <a:t>績效評估報告</a:t>
            </a:r>
            <a:endParaRPr lang="en-US" altLang="zh-TW" sz="1400" dirty="0"/>
          </a:p>
          <a:p>
            <a:pPr marL="171450" lvl="0" indent="-171450">
              <a:buFont typeface="Arial" panose="020B0604020202020204" pitchFamily="34" charset="0"/>
              <a:buChar char="•"/>
            </a:pPr>
            <a:r>
              <a:rPr lang="zh-TW" altLang="en-US" sz="1400" dirty="0"/>
              <a:t>建議事項</a:t>
            </a:r>
            <a:endParaRPr lang="en-US" altLang="zh-TW" sz="1400" dirty="0"/>
          </a:p>
        </p:txBody>
      </p:sp>
      <p:sp>
        <p:nvSpPr>
          <p:cNvPr id="4" name="文本框 3"/>
          <p:cNvSpPr txBox="1"/>
          <p:nvPr/>
        </p:nvSpPr>
        <p:spPr>
          <a:xfrm>
            <a:off x="2025461" y="2152462"/>
            <a:ext cx="353175" cy="307073"/>
          </a:xfrm>
          <a:prstGeom prst="rect">
            <a:avLst/>
          </a:prstGeom>
          <a:noFill/>
          <a:ln w="117475">
            <a:noFill/>
          </a:ln>
        </p:spPr>
        <p:txBody>
          <a:bodyPr wrap="none" rtlCol="0">
            <a:prstTxWarp prst="textPlain">
              <a:avLst/>
            </a:prstTxWarp>
            <a:spAutoFit/>
          </a:bodyPr>
          <a:lstStyle/>
          <a:p>
            <a:r>
              <a:rPr lang="en-US" altLang="zh-CN" spc="75" dirty="0">
                <a:solidFill>
                  <a:schemeClr val="bg1"/>
                </a:solidFill>
                <a:latin typeface="Impact" panose="020B0806030902050204" pitchFamily="34" charset="0"/>
                <a:cs typeface="Arial" panose="020B0604020202020204" pitchFamily="34" charset="0"/>
              </a:rPr>
              <a:t>/</a:t>
            </a:r>
            <a:r>
              <a:rPr lang="en-US" altLang="zh-TW" spc="75" dirty="0">
                <a:solidFill>
                  <a:schemeClr val="bg1"/>
                </a:solidFill>
                <a:latin typeface="Impact" panose="020B0806030902050204" pitchFamily="34" charset="0"/>
                <a:cs typeface="Arial" panose="020B0604020202020204" pitchFamily="34" charset="0"/>
              </a:rPr>
              <a:t>2</a:t>
            </a:r>
            <a:endParaRPr lang="zh-CN" altLang="en-US" spc="75" dirty="0">
              <a:solidFill>
                <a:schemeClr val="bg1"/>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val="12499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lang="en-US" altLang="zh-TW" sz="3000" dirty="0">
                <a:solidFill>
                  <a:prstClr val="white"/>
                </a:solidFill>
                <a:effectLst/>
              </a:rPr>
              <a:t>114</a:t>
            </a:r>
            <a:r>
              <a:rPr lang="zh-TW" altLang="en-US" sz="3000" dirty="0">
                <a:solidFill>
                  <a:prstClr val="white"/>
                </a:solidFill>
                <a:effectLst/>
              </a:rPr>
              <a:t>年外部績效</a:t>
            </a:r>
            <a:r>
              <a:rPr kumimoji="0" lang="zh-TW" altLang="en-US" sz="3000" dirty="0">
                <a:solidFill>
                  <a:prstClr val="white"/>
                </a:solidFill>
                <a:effectLst/>
              </a:rPr>
              <a:t>評估報告</a:t>
            </a:r>
          </a:p>
        </p:txBody>
      </p:sp>
      <p:sp>
        <p:nvSpPr>
          <p:cNvPr id="12" name="矩形 11"/>
          <p:cNvSpPr/>
          <p:nvPr/>
        </p:nvSpPr>
        <p:spPr>
          <a:xfrm>
            <a:off x="395536" y="699542"/>
            <a:ext cx="8208912" cy="3733971"/>
          </a:xfrm>
          <a:prstGeom prst="rect">
            <a:avLst/>
          </a:prstGeom>
        </p:spPr>
        <p:txBody>
          <a:bodyPr wrap="square">
            <a:spAutoFit/>
          </a:bodyPr>
          <a:lstStyle/>
          <a:p>
            <a:pPr marL="285750" indent="-285750">
              <a:spcAft>
                <a:spcPts val="1200"/>
              </a:spcAft>
              <a:buFont typeface="Wingdings" pitchFamily="2" charset="2"/>
              <a:buChar char="u"/>
            </a:pPr>
            <a:r>
              <a:rPr lang="zh-TW" altLang="en-US" b="1" dirty="0">
                <a:latin typeface="微軟正黑體" pitchFamily="34" charset="-120"/>
                <a:ea typeface="微軟正黑體" pitchFamily="34" charset="-120"/>
              </a:rPr>
              <a:t>結論</a:t>
            </a:r>
            <a:endParaRPr lang="en-US" altLang="zh-TW" b="1" dirty="0">
              <a:latin typeface="微軟正黑體" pitchFamily="34" charset="-120"/>
              <a:ea typeface="微軟正黑體" pitchFamily="34" charset="-120"/>
            </a:endParaRPr>
          </a:p>
          <a:p>
            <a:pPr>
              <a:lnSpc>
                <a:spcPts val="2600"/>
              </a:lnSpc>
            </a:pPr>
            <a:r>
              <a:rPr lang="zh-TW" altLang="en-US" sz="1600" dirty="0">
                <a:latin typeface="微軟正黑體" pitchFamily="34" charset="-120"/>
                <a:ea typeface="微軟正黑體" pitchFamily="34" charset="-120"/>
              </a:rPr>
              <a:t>      </a:t>
            </a:r>
            <a:r>
              <a:rPr lang="zh-TW" altLang="zh-TW" sz="1600" dirty="0">
                <a:latin typeface="微軟正黑體" pitchFamily="34" charset="-120"/>
                <a:ea typeface="微軟正黑體" pitchFamily="34" charset="-120"/>
              </a:rPr>
              <a:t>公司雖未上市櫃，但董事會之治理及運作已大致能符合臺灣證券交易所與中華民國證</a:t>
            </a:r>
            <a:endParaRPr lang="en-US" altLang="zh-TW" sz="1600" dirty="0">
              <a:latin typeface="微軟正黑體" pitchFamily="34" charset="-120"/>
              <a:ea typeface="微軟正黑體" pitchFamily="34" charset="-120"/>
            </a:endParaRPr>
          </a:p>
          <a:p>
            <a:pPr>
              <a:lnSpc>
                <a:spcPts val="2600"/>
              </a:lnSpc>
            </a:pPr>
            <a:r>
              <a:rPr lang="zh-TW" altLang="en-US" sz="1600" dirty="0">
                <a:latin typeface="微軟正黑體" pitchFamily="34" charset="-120"/>
                <a:ea typeface="微軟正黑體" pitchFamily="34" charset="-120"/>
              </a:rPr>
              <a:t>      </a:t>
            </a:r>
            <a:r>
              <a:rPr lang="zh-TW" altLang="zh-TW" sz="1600" dirty="0">
                <a:latin typeface="微軟正黑體" pitchFamily="34" charset="-120"/>
                <a:ea typeface="微軟正黑體" pitchFamily="34" charset="-120"/>
              </a:rPr>
              <a:t>券櫃檯買賣中心對公司治理實務及董事會績效評估所提出的相關規範。</a:t>
            </a:r>
            <a:r>
              <a:rPr lang="zh-TW" altLang="en-US" sz="1600" b="1" dirty="0">
                <a:solidFill>
                  <a:schemeClr val="accent5"/>
                </a:solidFill>
                <a:latin typeface="微軟正黑體" panose="020B0604030504040204" pitchFamily="34" charset="-120"/>
                <a:ea typeface="微軟正黑體" panose="020B0604030504040204" pitchFamily="34" charset="-120"/>
              </a:rPr>
              <a:t>公司</a:t>
            </a:r>
            <a:r>
              <a:rPr lang="zh-TW" altLang="zh-TW" sz="1600" b="1" dirty="0">
                <a:solidFill>
                  <a:schemeClr val="accent5"/>
                </a:solidFill>
                <a:latin typeface="微軟正黑體" panose="020B0604030504040204" pitchFamily="34" charset="-120"/>
                <a:ea typeface="微軟正黑體" panose="020B0604030504040204" pitchFamily="34" charset="-120"/>
              </a:rPr>
              <a:t>董事會治</a:t>
            </a:r>
            <a:endParaRPr lang="en-US" altLang="zh-TW" sz="1600" b="1" dirty="0">
              <a:solidFill>
                <a:schemeClr val="accent5"/>
              </a:solidFill>
              <a:latin typeface="微軟正黑體" panose="020B0604030504040204" pitchFamily="34" charset="-120"/>
              <a:ea typeface="微軟正黑體" panose="020B0604030504040204" pitchFamily="34" charset="-120"/>
            </a:endParaRPr>
          </a:p>
          <a:p>
            <a:pPr>
              <a:lnSpc>
                <a:spcPts val="2600"/>
              </a:lnSpc>
            </a:pPr>
            <a:r>
              <a:rPr lang="zh-TW" altLang="en-US" sz="1600" b="1" dirty="0">
                <a:solidFill>
                  <a:schemeClr val="accent5"/>
                </a:solidFill>
                <a:latin typeface="微軟正黑體" panose="020B0604030504040204" pitchFamily="34" charset="-120"/>
                <a:ea typeface="微軟正黑體" panose="020B0604030504040204" pitchFamily="34" charset="-120"/>
              </a:rPr>
              <a:t>      </a:t>
            </a:r>
            <a:r>
              <a:rPr lang="zh-TW" altLang="zh-TW" sz="1600" b="1" dirty="0">
                <a:solidFill>
                  <a:schemeClr val="accent5"/>
                </a:solidFill>
                <a:latin typeface="微軟正黑體" panose="020B0604030504040204" pitchFamily="34" charset="-120"/>
                <a:ea typeface="微軟正黑體" panose="020B0604030504040204" pitchFamily="34" charset="-120"/>
              </a:rPr>
              <a:t>理的具體優點包括：</a:t>
            </a:r>
            <a:endParaRPr lang="en-US" altLang="zh-TW" sz="1600" b="1" dirty="0">
              <a:solidFill>
                <a:schemeClr val="accent5"/>
              </a:solidFill>
              <a:latin typeface="微軟正黑體" panose="020B0604030504040204" pitchFamily="34" charset="-120"/>
              <a:ea typeface="微軟正黑體" panose="020B0604030504040204" pitchFamily="34" charset="-120"/>
            </a:endParaRPr>
          </a:p>
          <a:p>
            <a:endParaRPr lang="zh-TW" altLang="zh-TW" sz="1600" dirty="0">
              <a:solidFill>
                <a:srgbClr val="2B699D"/>
              </a:solidFill>
              <a:latin typeface="微軟正黑體" pitchFamily="34" charset="-120"/>
              <a:ea typeface="微軟正黑體" pitchFamily="34" charset="-120"/>
            </a:endParaRPr>
          </a:p>
          <a:p>
            <a:pPr marL="504000" indent="-228600">
              <a:lnSpc>
                <a:spcPts val="2600"/>
              </a:lnSpc>
              <a:buFont typeface="+mj-lt"/>
              <a:buAutoNum type="arabicPeriod"/>
            </a:pPr>
            <a:r>
              <a:rPr lang="zh-TW" altLang="zh-TW" sz="1600" dirty="0">
                <a:solidFill>
                  <a:schemeClr val="accent5"/>
                </a:solidFill>
                <a:latin typeface="微軟正黑體" panose="020B0604030504040204" pitchFamily="34" charset="-120"/>
                <a:ea typeface="微軟正黑體" panose="020B0604030504040204" pitchFamily="34" charset="-120"/>
              </a:rPr>
              <a:t>董事會結構已具獨立性與性別多元性</a:t>
            </a:r>
            <a:r>
              <a:rPr lang="zh-TW" altLang="zh-TW" sz="1600" dirty="0">
                <a:latin typeface="微軟正黑體" panose="020B0604030504040204" pitchFamily="34" charset="-120"/>
                <a:ea typeface="微軟正黑體" panose="020B0604030504040204" pitchFamily="34" charset="-120"/>
              </a:rPr>
              <a:t>，董事成員專業背景涵蓋多元領域，符合公司永續發展需求。</a:t>
            </a:r>
          </a:p>
          <a:p>
            <a:pPr marL="504000" indent="-228600">
              <a:lnSpc>
                <a:spcPts val="2600"/>
              </a:lnSpc>
              <a:buFont typeface="+mj-lt"/>
              <a:buAutoNum type="arabicPeriod"/>
            </a:pPr>
            <a:r>
              <a:rPr lang="zh-TW" altLang="zh-TW" sz="1600" dirty="0">
                <a:latin typeface="微軟正黑體" panose="020B0604030504040204" pitchFamily="34" charset="-120"/>
                <a:ea typeface="微軟正黑體" panose="020B0604030504040204" pitchFamily="34" charset="-120"/>
              </a:rPr>
              <a:t>董事積極進修各項專業課程，且近</a:t>
            </a:r>
            <a:r>
              <a:rPr lang="en-US" altLang="zh-TW" sz="1600" dirty="0">
                <a:latin typeface="微軟正黑體" panose="020B0604030504040204" pitchFamily="34" charset="-120"/>
                <a:ea typeface="微軟正黑體" panose="020B0604030504040204" pitchFamily="34" charset="-120"/>
              </a:rPr>
              <a:t>2</a:t>
            </a:r>
            <a:r>
              <a:rPr lang="zh-TW" altLang="zh-TW" sz="1600" dirty="0">
                <a:latin typeface="微軟正黑體" panose="020B0604030504040204" pitchFamily="34" charset="-120"/>
                <a:ea typeface="微軟正黑體" panose="020B0604030504040204" pitchFamily="34" charset="-120"/>
              </a:rPr>
              <a:t>年全體董事均超修時數，</a:t>
            </a:r>
            <a:r>
              <a:rPr lang="zh-TW" altLang="zh-TW" sz="1600" dirty="0">
                <a:solidFill>
                  <a:schemeClr val="accent5"/>
                </a:solidFill>
                <a:latin typeface="微軟正黑體" panose="020B0604030504040204" pitchFamily="34" charset="-120"/>
                <a:ea typeface="微軟正黑體" panose="020B0604030504040204" pitchFamily="34" charset="-120"/>
              </a:rPr>
              <a:t>展現董事成員用心於專業成長</a:t>
            </a:r>
            <a:r>
              <a:rPr lang="zh-TW" altLang="zh-TW" sz="1600" dirty="0">
                <a:latin typeface="微軟正黑體" panose="020B0604030504040204" pitchFamily="34" charset="-120"/>
                <a:ea typeface="微軟正黑體" panose="020B0604030504040204" pitchFamily="34" charset="-120"/>
              </a:rPr>
              <a:t>。</a:t>
            </a:r>
            <a:endParaRPr lang="en-US" altLang="zh-TW" sz="1600" dirty="0">
              <a:solidFill>
                <a:schemeClr val="accent5"/>
              </a:solidFill>
              <a:latin typeface="微軟正黑體" panose="020B0604030504040204" pitchFamily="34" charset="-120"/>
              <a:ea typeface="微軟正黑體" panose="020B0604030504040204" pitchFamily="34" charset="-120"/>
            </a:endParaRPr>
          </a:p>
          <a:p>
            <a:pPr marL="504000" indent="-228600">
              <a:lnSpc>
                <a:spcPts val="2600"/>
              </a:lnSpc>
              <a:buFont typeface="+mj-lt"/>
              <a:buAutoNum type="arabicPeriod"/>
            </a:pP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公司目前尚未上市櫃，仍落實每年一次董事會績效自評，並於本年度委託外部專業機構執行評估，</a:t>
            </a:r>
            <a:r>
              <a:rPr lang="zh-TW" altLang="zh-TW" sz="1600" dirty="0">
                <a:solidFill>
                  <a:schemeClr val="accent5"/>
                </a:solidFill>
                <a:latin typeface="微軟正黑體" panose="020B0604030504040204" pitchFamily="34" charset="-120"/>
                <a:ea typeface="微軟正黑體" panose="020B0604030504040204" pitchFamily="34" charset="-120"/>
              </a:rPr>
              <a:t>彰顯董事會勇於接受外部檢視與精進治理效能之決</a:t>
            </a:r>
            <a:r>
              <a:rPr lang="zh-TW" altLang="en-US" sz="1600" dirty="0">
                <a:solidFill>
                  <a:schemeClr val="accent5"/>
                </a:solidFill>
                <a:latin typeface="微軟正黑體" panose="020B0604030504040204" pitchFamily="34" charset="-120"/>
                <a:ea typeface="微軟正黑體" panose="020B0604030504040204" pitchFamily="34" charset="-120"/>
              </a:rPr>
              <a:t>心</a:t>
            </a:r>
            <a:r>
              <a:rPr lang="zh-TW" altLang="en-US" sz="1600" dirty="0">
                <a:solidFill>
                  <a:srgbClr val="000000"/>
                </a:solidFill>
                <a:latin typeface="微軟正黑體" panose="020B0604030504040204" pitchFamily="34" charset="-120"/>
                <a:ea typeface="微軟正黑體" panose="020B0604030504040204" pitchFamily="34" charset="-120"/>
                <a:cs typeface="標楷體" panose="03000509000000000000" pitchFamily="65" charset="-120"/>
              </a:rPr>
              <a:t>。</a:t>
            </a:r>
            <a:endParaRPr lang="en-US"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endParaRPr>
          </a:p>
        </p:txBody>
      </p:sp>
    </p:spTree>
    <p:extLst>
      <p:ext uri="{BB962C8B-B14F-4D97-AF65-F5344CB8AC3E}">
        <p14:creationId xmlns:p14="http://schemas.microsoft.com/office/powerpoint/2010/main" val="1054205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lang="en-US" altLang="zh-TW" sz="3000" dirty="0">
                <a:solidFill>
                  <a:prstClr val="white"/>
                </a:solidFill>
                <a:effectLst/>
              </a:rPr>
              <a:t>114</a:t>
            </a:r>
            <a:r>
              <a:rPr lang="zh-TW" altLang="en-US" sz="3000" dirty="0">
                <a:solidFill>
                  <a:prstClr val="white"/>
                </a:solidFill>
                <a:effectLst/>
              </a:rPr>
              <a:t>年外部績效</a:t>
            </a:r>
            <a:r>
              <a:rPr kumimoji="0" lang="zh-TW" altLang="en-US" sz="3000" dirty="0">
                <a:solidFill>
                  <a:prstClr val="white"/>
                </a:solidFill>
                <a:effectLst/>
              </a:rPr>
              <a:t>評估報告</a:t>
            </a:r>
          </a:p>
        </p:txBody>
      </p:sp>
      <p:sp>
        <p:nvSpPr>
          <p:cNvPr id="12" name="矩形 11"/>
          <p:cNvSpPr/>
          <p:nvPr/>
        </p:nvSpPr>
        <p:spPr>
          <a:xfrm>
            <a:off x="395536" y="699542"/>
            <a:ext cx="8208912" cy="2489079"/>
          </a:xfrm>
          <a:prstGeom prst="rect">
            <a:avLst/>
          </a:prstGeom>
        </p:spPr>
        <p:txBody>
          <a:bodyPr wrap="square">
            <a:spAutoFit/>
          </a:bodyPr>
          <a:lstStyle/>
          <a:p>
            <a:pPr marL="285750" indent="-285750">
              <a:spcAft>
                <a:spcPts val="1200"/>
              </a:spcAft>
              <a:buFont typeface="Wingdings" pitchFamily="2" charset="2"/>
              <a:buChar char="u"/>
            </a:pPr>
            <a:r>
              <a:rPr lang="zh-TW" altLang="en-US" b="1" dirty="0">
                <a:latin typeface="微軟正黑體" pitchFamily="34" charset="-120"/>
                <a:ea typeface="微軟正黑體" pitchFamily="34" charset="-120"/>
              </a:rPr>
              <a:t>結論</a:t>
            </a:r>
            <a:endParaRPr lang="en-US" altLang="zh-TW" b="1" dirty="0">
              <a:latin typeface="微軟正黑體" pitchFamily="34" charset="-120"/>
              <a:ea typeface="微軟正黑體" pitchFamily="34" charset="-120"/>
            </a:endParaRPr>
          </a:p>
          <a:p>
            <a:pPr marL="275400">
              <a:lnSpc>
                <a:spcPts val="2600"/>
              </a:lnSpc>
            </a:pPr>
            <a:r>
              <a:rPr lang="en-US"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4.</a:t>
            </a:r>
            <a:r>
              <a:rPr lang="zh-TW" altLang="en-US"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 </a:t>
            </a:r>
            <a:r>
              <a:rPr lang="zh-TW" altLang="zh-TW" sz="1600" dirty="0">
                <a:solidFill>
                  <a:schemeClr val="accent5"/>
                </a:solidFill>
                <a:latin typeface="微軟正黑體" panose="020B0604030504040204" pitchFamily="34" charset="-120"/>
                <a:ea typeface="微軟正黑體" panose="020B0604030504040204" pitchFamily="34" charset="-120"/>
              </a:rPr>
              <a:t>公司已針對重要管理階層及關鍵職務建立明確的人才培育機制</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，包含職務代理、多元</a:t>
            </a:r>
            <a:r>
              <a:rPr lang="zh-TW" altLang="en-US" sz="1600" dirty="0">
                <a:solidFill>
                  <a:srgbClr val="000000"/>
                </a:solidFill>
                <a:latin typeface="微軟正黑體" panose="020B0604030504040204" pitchFamily="34" charset="-120"/>
                <a:ea typeface="微軟正黑體" panose="020B0604030504040204" pitchFamily="34" charset="-120"/>
                <a:cs typeface="標楷體" panose="03000509000000000000" pitchFamily="65" charset="-120"/>
              </a:rPr>
              <a:t>  </a:t>
            </a:r>
            <a:endParaRPr lang="en-US" altLang="zh-TW" sz="1600" dirty="0">
              <a:solidFill>
                <a:srgbClr val="000000"/>
              </a:solidFill>
              <a:latin typeface="微軟正黑體" panose="020B0604030504040204" pitchFamily="34" charset="-120"/>
              <a:ea typeface="微軟正黑體" panose="020B0604030504040204" pitchFamily="34" charset="-120"/>
              <a:cs typeface="標楷體" panose="03000509000000000000" pitchFamily="65" charset="-120"/>
            </a:endParaRPr>
          </a:p>
          <a:p>
            <a:pPr marL="275400">
              <a:lnSpc>
                <a:spcPts val="2600"/>
              </a:lnSpc>
            </a:pPr>
            <a:r>
              <a:rPr lang="zh-TW" altLang="en-US"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    </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培訓及安排高階主管參與經營會議等實務歷練，積極培育接班梯</a:t>
            </a:r>
            <a:r>
              <a:rPr lang="zh-TW" altLang="en-US"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隊。</a:t>
            </a:r>
            <a:endParaRPr lang="en-US"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endParaRPr>
          </a:p>
          <a:p>
            <a:pPr marL="275400">
              <a:lnSpc>
                <a:spcPts val="2600"/>
              </a:lnSpc>
            </a:pPr>
            <a:r>
              <a:rPr lang="en-US" altLang="zh-TW" sz="1600" dirty="0">
                <a:solidFill>
                  <a:srgbClr val="000000"/>
                </a:solidFill>
                <a:latin typeface="微軟正黑體" panose="020B0604030504040204" pitchFamily="34" charset="-120"/>
                <a:ea typeface="微軟正黑體" panose="020B0604030504040204" pitchFamily="34" charset="-120"/>
                <a:cs typeface="標楷體" panose="03000509000000000000" pitchFamily="65" charset="-120"/>
              </a:rPr>
              <a:t>5.</a:t>
            </a:r>
            <a:r>
              <a:rPr lang="zh-TW" altLang="en-US" sz="1600" dirty="0">
                <a:solidFill>
                  <a:srgbClr val="000000"/>
                </a:solidFill>
                <a:latin typeface="微軟正黑體" panose="020B0604030504040204" pitchFamily="34" charset="-120"/>
                <a:ea typeface="微軟正黑體" panose="020B0604030504040204" pitchFamily="34" charset="-120"/>
                <a:cs typeface="標楷體" panose="03000509000000000000" pitchFamily="65" charset="-120"/>
              </a:rPr>
              <a:t> </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公司由董事長親自擔任「永續發展委員會」召集人，</a:t>
            </a:r>
            <a:r>
              <a:rPr lang="zh-TW" altLang="zh-TW" sz="1600" dirty="0">
                <a:solidFill>
                  <a:schemeClr val="accent5"/>
                </a:solidFill>
                <a:latin typeface="微軟正黑體" panose="020B0604030504040204" pitchFamily="34" charset="-120"/>
                <a:ea typeface="微軟正黑體" panose="020B0604030504040204" pitchFamily="34" charset="-120"/>
              </a:rPr>
              <a:t>展現由上而下推動</a:t>
            </a:r>
            <a:r>
              <a:rPr lang="en-US" altLang="zh-TW" sz="1600" dirty="0">
                <a:solidFill>
                  <a:schemeClr val="accent5"/>
                </a:solidFill>
                <a:latin typeface="微軟正黑體" panose="020B0604030504040204" pitchFamily="34" charset="-120"/>
                <a:ea typeface="微軟正黑體" panose="020B0604030504040204" pitchFamily="34" charset="-120"/>
              </a:rPr>
              <a:t>ESG</a:t>
            </a:r>
            <a:r>
              <a:rPr lang="zh-TW" altLang="zh-TW" sz="1600" dirty="0">
                <a:solidFill>
                  <a:schemeClr val="accent5"/>
                </a:solidFill>
                <a:latin typeface="微軟正黑體" panose="020B0604030504040204" pitchFamily="34" charset="-120"/>
                <a:ea typeface="微軟正黑體" panose="020B0604030504040204" pitchFamily="34" charset="-120"/>
              </a:rPr>
              <a:t>之決心</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a:t>
            </a:r>
            <a:endParaRPr lang="en-US"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endParaRPr>
          </a:p>
          <a:p>
            <a:pPr marL="275400">
              <a:lnSpc>
                <a:spcPts val="2600"/>
              </a:lnSpc>
            </a:pPr>
            <a:r>
              <a:rPr lang="zh-TW" altLang="en-US" sz="1600" dirty="0">
                <a:solidFill>
                  <a:srgbClr val="000000"/>
                </a:solidFill>
                <a:latin typeface="微軟正黑體" panose="020B0604030504040204" pitchFamily="34" charset="-120"/>
                <a:ea typeface="微軟正黑體" panose="020B0604030504040204" pitchFamily="34" charset="-120"/>
                <a:cs typeface="標楷體" panose="03000509000000000000" pitchFamily="65" charset="-120"/>
              </a:rPr>
              <a:t>    </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且公司推動永續作為成效良好，獲得多項外部永續相關評選機構之肯定。</a:t>
            </a:r>
            <a:endParaRPr lang="en-US" altLang="zh-TW" sz="1600" dirty="0">
              <a:solidFill>
                <a:srgbClr val="000000"/>
              </a:solidFill>
              <a:latin typeface="微軟正黑體" panose="020B0604030504040204" pitchFamily="34" charset="-120"/>
              <a:ea typeface="微軟正黑體" panose="020B0604030504040204" pitchFamily="34" charset="-120"/>
              <a:cs typeface="標楷體" panose="03000509000000000000" pitchFamily="65" charset="-120"/>
            </a:endParaRPr>
          </a:p>
          <a:p>
            <a:pPr marL="275400">
              <a:lnSpc>
                <a:spcPts val="2600"/>
              </a:lnSpc>
            </a:pPr>
            <a:r>
              <a:rPr lang="en-US"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6.</a:t>
            </a:r>
            <a:r>
              <a:rPr lang="zh-TW" altLang="en-US"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 </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面對金融數位化趨勢，</a:t>
            </a:r>
            <a:r>
              <a:rPr lang="zh-TW" altLang="zh-TW" sz="1600" dirty="0">
                <a:solidFill>
                  <a:schemeClr val="accent5"/>
                </a:solidFill>
                <a:latin typeface="微軟正黑體" panose="020B0604030504040204" pitchFamily="34" charset="-120"/>
                <a:ea typeface="微軟正黑體" panose="020B0604030504040204" pitchFamily="34" charset="-120"/>
              </a:rPr>
              <a:t>公司積極投入各項資訊安全措施</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，並已獲多項</a:t>
            </a:r>
            <a:r>
              <a:rPr lang="en-US"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ISO</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驗證，建</a:t>
            </a:r>
            <a:endParaRPr lang="en-US"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endParaRPr>
          </a:p>
          <a:p>
            <a:pPr marL="275400">
              <a:lnSpc>
                <a:spcPts val="2600"/>
              </a:lnSpc>
            </a:pPr>
            <a:r>
              <a:rPr lang="zh-TW" altLang="en-US" sz="1600" dirty="0">
                <a:solidFill>
                  <a:srgbClr val="000000"/>
                </a:solidFill>
                <a:latin typeface="微軟正黑體" panose="020B0604030504040204" pitchFamily="34" charset="-120"/>
                <a:ea typeface="微軟正黑體" panose="020B0604030504040204" pitchFamily="34" charset="-120"/>
                <a:cs typeface="標楷體" panose="03000509000000000000" pitchFamily="65" charset="-120"/>
              </a:rPr>
              <a:t>    </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構資安防護網。</a:t>
            </a:r>
            <a:endParaRPr lang="zh-TW" altLang="zh-TW" sz="180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p:txBody>
      </p:sp>
    </p:spTree>
    <p:extLst>
      <p:ext uri="{BB962C8B-B14F-4D97-AF65-F5344CB8AC3E}">
        <p14:creationId xmlns:p14="http://schemas.microsoft.com/office/powerpoint/2010/main" val="11595615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lang="zh-TW" altLang="en-US" sz="3000" dirty="0">
                <a:solidFill>
                  <a:prstClr val="white"/>
                </a:solidFill>
                <a:effectLst/>
              </a:rPr>
              <a:t>建議事項</a:t>
            </a:r>
            <a:endParaRPr kumimoji="0" lang="zh-TW" altLang="en-US" sz="3000" dirty="0">
              <a:solidFill>
                <a:prstClr val="white"/>
              </a:solidFill>
              <a:effectLst/>
            </a:endParaRPr>
          </a:p>
        </p:txBody>
      </p:sp>
      <p:sp>
        <p:nvSpPr>
          <p:cNvPr id="12" name="矩形 11"/>
          <p:cNvSpPr/>
          <p:nvPr/>
        </p:nvSpPr>
        <p:spPr>
          <a:xfrm>
            <a:off x="395536" y="699542"/>
            <a:ext cx="8064896" cy="2123658"/>
          </a:xfrm>
          <a:prstGeom prst="rect">
            <a:avLst/>
          </a:prstGeom>
        </p:spPr>
        <p:txBody>
          <a:bodyPr wrap="square">
            <a:spAutoFit/>
          </a:bodyPr>
          <a:lstStyle/>
          <a:p>
            <a:pPr marL="285750" indent="-285750">
              <a:spcAft>
                <a:spcPts val="1200"/>
              </a:spcAft>
              <a:buFont typeface="Wingdings" pitchFamily="2" charset="2"/>
              <a:buChar char="u"/>
            </a:pPr>
            <a:r>
              <a:rPr lang="zh-TW" altLang="zh-TW" sz="1600" dirty="0">
                <a:solidFill>
                  <a:srgbClr val="000000"/>
                </a:solidFill>
                <a:latin typeface="微軟正黑體" panose="020B0604030504040204" pitchFamily="34" charset="-120"/>
                <a:ea typeface="微軟正黑體" panose="020B0604030504040204" pitchFamily="34" charset="-120"/>
              </a:rPr>
              <a:t>公司審計委員會運作順暢，為進一步深化內部控制督導功能，</a:t>
            </a:r>
            <a:r>
              <a:rPr lang="zh-TW" altLang="zh-TW" sz="1600" b="1" dirty="0">
                <a:solidFill>
                  <a:srgbClr val="000000"/>
                </a:solidFill>
                <a:latin typeface="微軟正黑體" panose="020B0604030504040204" pitchFamily="34" charset="-120"/>
                <a:ea typeface="微軟正黑體" panose="020B0604030504040204" pitchFamily="34" charset="-120"/>
              </a:rPr>
              <a:t>建議審計委員會在定期會議以外，每年至少兩次另與內部稽核主管進行單獨溝通會議，同時作成書面紀錄並揭露。</a:t>
            </a:r>
            <a:endParaRPr lang="en-US" altLang="zh-TW" sz="1600" b="1" dirty="0">
              <a:solidFill>
                <a:srgbClr val="000000"/>
              </a:solidFill>
              <a:latin typeface="微軟正黑體" panose="020B0604030504040204" pitchFamily="34" charset="-120"/>
              <a:ea typeface="微軟正黑體" panose="020B0604030504040204" pitchFamily="34" charset="-120"/>
            </a:endParaRPr>
          </a:p>
          <a:p>
            <a:pPr marL="285750" indent="-285750">
              <a:spcAft>
                <a:spcPts val="1200"/>
              </a:spcAft>
              <a:buFont typeface="Wingdings" pitchFamily="2" charset="2"/>
              <a:buChar char="u"/>
            </a:pPr>
            <a:r>
              <a:rPr lang="zh-TW" altLang="zh-TW" sz="1600" b="1"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建議公司可彙整編製「董事手冊」</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，資料內容包括董事相關法令規範宣導手冊、年報、永續報告書及公司治理規章等等，以協助新任董事快速熟稔公司運作及發揮職能。</a:t>
            </a:r>
            <a:endParaRPr lang="en-US" altLang="zh-TW" sz="1600" dirty="0">
              <a:solidFill>
                <a:srgbClr val="000000"/>
              </a:solidFill>
              <a:latin typeface="微軟正黑體" panose="020B0604030504040204" pitchFamily="34" charset="-120"/>
              <a:ea typeface="微軟正黑體" panose="020B0604030504040204" pitchFamily="34" charset="-120"/>
              <a:cs typeface="標楷體" panose="03000509000000000000" pitchFamily="65" charset="-120"/>
            </a:endParaRPr>
          </a:p>
          <a:p>
            <a:pPr marL="285750" indent="-285750">
              <a:spcAft>
                <a:spcPts val="1200"/>
              </a:spcAft>
              <a:buFont typeface="Wingdings" pitchFamily="2" charset="2"/>
              <a:buChar char="u"/>
            </a:pP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公司推動永續發展成效良好，</a:t>
            </a:r>
            <a:r>
              <a:rPr lang="zh-TW" altLang="zh-TW" sz="1600" b="1"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建議將永續發展推動情形列為股東會之報告事項</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，主動向股東說明公司在</a:t>
            </a:r>
            <a:r>
              <a:rPr lang="en-US"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ESG </a:t>
            </a:r>
            <a:r>
              <a:rPr lang="zh-TW" altLang="zh-TW" sz="1600" dirty="0">
                <a:solidFill>
                  <a:srgbClr val="000000"/>
                </a:solidFill>
                <a:effectLst/>
                <a:latin typeface="微軟正黑體" panose="020B0604030504040204" pitchFamily="34" charset="-120"/>
                <a:ea typeface="微軟正黑體" panose="020B0604030504040204" pitchFamily="34" charset="-120"/>
                <a:cs typeface="標楷體" panose="03000509000000000000" pitchFamily="65" charset="-120"/>
              </a:rPr>
              <a:t>領域之投入與成果。</a:t>
            </a:r>
          </a:p>
        </p:txBody>
      </p:sp>
      <p:sp>
        <p:nvSpPr>
          <p:cNvPr id="5" name="文字方塊 4">
            <a:extLst>
              <a:ext uri="{FF2B5EF4-FFF2-40B4-BE49-F238E27FC236}">
                <a16:creationId xmlns:a16="http://schemas.microsoft.com/office/drawing/2014/main" id="{24CF40F8-0F8C-4F07-8188-F2853BE44CFB}"/>
              </a:ext>
            </a:extLst>
          </p:cNvPr>
          <p:cNvSpPr txBox="1"/>
          <p:nvPr/>
        </p:nvSpPr>
        <p:spPr>
          <a:xfrm>
            <a:off x="683568" y="2643758"/>
            <a:ext cx="8058804" cy="1770613"/>
          </a:xfrm>
          <a:prstGeom prst="rect">
            <a:avLst/>
          </a:prstGeom>
          <a:noFill/>
        </p:spPr>
        <p:txBody>
          <a:bodyPr wrap="square">
            <a:spAutoFit/>
          </a:bodyPr>
          <a:lstStyle/>
          <a:p>
            <a:endParaRPr lang="en-US" altLang="zh-TW" sz="1600" b="1" u="sng" dirty="0">
              <a:solidFill>
                <a:schemeClr val="accent5"/>
              </a:solidFill>
              <a:latin typeface="微軟正黑體" pitchFamily="34" charset="-120"/>
              <a:ea typeface="微軟正黑體" pitchFamily="34" charset="-120"/>
            </a:endParaRPr>
          </a:p>
          <a:p>
            <a:pPr>
              <a:lnSpc>
                <a:spcPct val="150000"/>
              </a:lnSpc>
            </a:pPr>
            <a:r>
              <a:rPr lang="zh-TW" altLang="en-US" sz="1600" b="1" u="sng" dirty="0">
                <a:solidFill>
                  <a:schemeClr val="accent5"/>
                </a:solidFill>
                <a:latin typeface="微軟正黑體" pitchFamily="34" charset="-120"/>
                <a:ea typeface="微軟正黑體" pitchFamily="34" charset="-120"/>
              </a:rPr>
              <a:t>回應說明</a:t>
            </a:r>
            <a:r>
              <a:rPr lang="zh-TW" altLang="zh-TW" sz="1600" b="1" u="sng" dirty="0">
                <a:solidFill>
                  <a:schemeClr val="accent5"/>
                </a:solidFill>
                <a:latin typeface="微軟正黑體" pitchFamily="34" charset="-120"/>
                <a:ea typeface="微軟正黑體" pitchFamily="34" charset="-120"/>
              </a:rPr>
              <a:t>：</a:t>
            </a:r>
            <a:endParaRPr lang="en-US" altLang="zh-TW" sz="1600" b="1" u="sng" dirty="0">
              <a:solidFill>
                <a:schemeClr val="accent5"/>
              </a:solidFill>
              <a:latin typeface="微軟正黑體" pitchFamily="34" charset="-120"/>
              <a:ea typeface="微軟正黑體" pitchFamily="34" charset="-120"/>
            </a:endParaRPr>
          </a:p>
          <a:p>
            <a:pPr>
              <a:lnSpc>
                <a:spcPct val="150000"/>
              </a:lnSpc>
            </a:pPr>
            <a:r>
              <a:rPr lang="zh-TW" altLang="zh-TW" sz="1600" dirty="0">
                <a:solidFill>
                  <a:schemeClr val="accent5"/>
                </a:solidFill>
                <a:latin typeface="微軟正黑體" pitchFamily="34" charset="-120"/>
                <a:ea typeface="微軟正黑體" pitchFamily="34" charset="-120"/>
              </a:rPr>
              <a:t>本次外部評估機構所提建議事項屬專業建議性質，非屬強制要求事項。相關建議將納入後續董事會運作與治理機制優化之參考，並將依本公司實際營運需求、法令規範及治理發展情形，審慎評估其可行性，適時研議調整或推動。</a:t>
            </a:r>
          </a:p>
        </p:txBody>
      </p:sp>
      <p:sp>
        <p:nvSpPr>
          <p:cNvPr id="10" name="AutoShape 128">
            <a:extLst>
              <a:ext uri="{FF2B5EF4-FFF2-40B4-BE49-F238E27FC236}">
                <a16:creationId xmlns:a16="http://schemas.microsoft.com/office/drawing/2014/main" id="{CD2ECAA7-F60E-486D-A1CA-FD214E5C8177}"/>
              </a:ext>
            </a:extLst>
          </p:cNvPr>
          <p:cNvSpPr/>
          <p:nvPr/>
        </p:nvSpPr>
        <p:spPr bwMode="auto">
          <a:xfrm>
            <a:off x="216588" y="3994227"/>
            <a:ext cx="219750" cy="219375"/>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4850" y="12150"/>
                </a:moveTo>
                <a:cubicBezTo>
                  <a:pt x="13851" y="12150"/>
                  <a:pt x="12926" y="11859"/>
                  <a:pt x="12124" y="11386"/>
                </a:cubicBezTo>
                <a:lnTo>
                  <a:pt x="11892" y="11618"/>
                </a:lnTo>
                <a:lnTo>
                  <a:pt x="11132" y="12377"/>
                </a:lnTo>
                <a:lnTo>
                  <a:pt x="9846" y="13663"/>
                </a:lnTo>
                <a:cubicBezTo>
                  <a:pt x="9593" y="13916"/>
                  <a:pt x="9451" y="14260"/>
                  <a:pt x="9451" y="14617"/>
                </a:cubicBezTo>
                <a:lnTo>
                  <a:pt x="9451" y="16200"/>
                </a:lnTo>
                <a:lnTo>
                  <a:pt x="8101" y="16200"/>
                </a:lnTo>
                <a:cubicBezTo>
                  <a:pt x="7356" y="16200"/>
                  <a:pt x="6751" y="16804"/>
                  <a:pt x="6751" y="17549"/>
                </a:cubicBezTo>
                <a:lnTo>
                  <a:pt x="6751" y="18900"/>
                </a:lnTo>
                <a:lnTo>
                  <a:pt x="5170" y="18900"/>
                </a:lnTo>
                <a:cubicBezTo>
                  <a:pt x="4812" y="18900"/>
                  <a:pt x="4469" y="19042"/>
                  <a:pt x="4216" y="19295"/>
                </a:cubicBezTo>
                <a:lnTo>
                  <a:pt x="3259" y="20252"/>
                </a:lnTo>
                <a:lnTo>
                  <a:pt x="1352" y="20249"/>
                </a:lnTo>
                <a:lnTo>
                  <a:pt x="1350" y="18326"/>
                </a:lnTo>
                <a:lnTo>
                  <a:pt x="9223" y="10467"/>
                </a:lnTo>
                <a:cubicBezTo>
                  <a:pt x="9223" y="10467"/>
                  <a:pt x="9223" y="10467"/>
                  <a:pt x="9224" y="10468"/>
                </a:cubicBezTo>
                <a:lnTo>
                  <a:pt x="10215" y="9477"/>
                </a:lnTo>
                <a:cubicBezTo>
                  <a:pt x="9741" y="8674"/>
                  <a:pt x="9451" y="7748"/>
                  <a:pt x="9451" y="6750"/>
                </a:cubicBezTo>
                <a:cubicBezTo>
                  <a:pt x="9451" y="3767"/>
                  <a:pt x="11869" y="1350"/>
                  <a:pt x="14850" y="1350"/>
                </a:cubicBezTo>
                <a:cubicBezTo>
                  <a:pt x="17832" y="1350"/>
                  <a:pt x="20250" y="3767"/>
                  <a:pt x="20250" y="6750"/>
                </a:cubicBezTo>
                <a:cubicBezTo>
                  <a:pt x="20250" y="9732"/>
                  <a:pt x="17832" y="12150"/>
                  <a:pt x="14850" y="12150"/>
                </a:cubicBezTo>
                <a:moveTo>
                  <a:pt x="14850" y="0"/>
                </a:moveTo>
                <a:cubicBezTo>
                  <a:pt x="11123" y="0"/>
                  <a:pt x="8101" y="3022"/>
                  <a:pt x="8101" y="6750"/>
                </a:cubicBezTo>
                <a:cubicBezTo>
                  <a:pt x="8101" y="7617"/>
                  <a:pt x="8283" y="8438"/>
                  <a:pt x="8582" y="9199"/>
                </a:cubicBezTo>
                <a:lnTo>
                  <a:pt x="383" y="17400"/>
                </a:lnTo>
                <a:cubicBezTo>
                  <a:pt x="146" y="17637"/>
                  <a:pt x="0" y="17863"/>
                  <a:pt x="0" y="18225"/>
                </a:cubicBezTo>
                <a:lnTo>
                  <a:pt x="0" y="20249"/>
                </a:lnTo>
                <a:cubicBezTo>
                  <a:pt x="0" y="20972"/>
                  <a:pt x="626" y="21599"/>
                  <a:pt x="1349" y="21599"/>
                </a:cubicBezTo>
                <a:lnTo>
                  <a:pt x="3374" y="21599"/>
                </a:lnTo>
                <a:cubicBezTo>
                  <a:pt x="3736" y="21599"/>
                  <a:pt x="3965" y="21455"/>
                  <a:pt x="4202" y="21219"/>
                </a:cubicBezTo>
                <a:lnTo>
                  <a:pt x="5170" y="20249"/>
                </a:lnTo>
                <a:lnTo>
                  <a:pt x="6751" y="20249"/>
                </a:lnTo>
                <a:cubicBezTo>
                  <a:pt x="7496" y="20249"/>
                  <a:pt x="8101" y="19645"/>
                  <a:pt x="8101" y="18900"/>
                </a:cubicBezTo>
                <a:lnTo>
                  <a:pt x="8101" y="17549"/>
                </a:lnTo>
                <a:lnTo>
                  <a:pt x="9451" y="17549"/>
                </a:lnTo>
                <a:cubicBezTo>
                  <a:pt x="10196" y="17549"/>
                  <a:pt x="10801" y="16945"/>
                  <a:pt x="10801" y="16200"/>
                </a:cubicBezTo>
                <a:lnTo>
                  <a:pt x="10801" y="14617"/>
                </a:lnTo>
                <a:lnTo>
                  <a:pt x="12400" y="13018"/>
                </a:lnTo>
                <a:cubicBezTo>
                  <a:pt x="13162" y="13317"/>
                  <a:pt x="13982" y="13500"/>
                  <a:pt x="14850" y="13500"/>
                </a:cubicBezTo>
                <a:cubicBezTo>
                  <a:pt x="18577" y="13500"/>
                  <a:pt x="21599" y="10477"/>
                  <a:pt x="21599" y="6750"/>
                </a:cubicBezTo>
                <a:cubicBezTo>
                  <a:pt x="21599" y="3022"/>
                  <a:pt x="18577" y="0"/>
                  <a:pt x="14850" y="0"/>
                </a:cubicBezTo>
              </a:path>
            </a:pathLst>
          </a:custGeom>
          <a:solidFill>
            <a:schemeClr val="bg1"/>
          </a:solidFill>
          <a:ln>
            <a:noFill/>
          </a:ln>
          <a:effectLst/>
        </p:spPr>
        <p:txBody>
          <a:bodyPr lIns="20089" tIns="20089" rIns="20089" bIns="20089" anchor="ctr"/>
          <a:lstStyle/>
          <a:p>
            <a:pPr algn="ctr" defTabSz="240665" hangingPunct="0">
              <a:lnSpc>
                <a:spcPct val="130000"/>
              </a:lnSpc>
            </a:pPr>
            <a:endParaRPr lang="en-US" sz="1160">
              <a:solidFill>
                <a:schemeClr val="tx1">
                  <a:lumMod val="50000"/>
                  <a:lumOff val="50000"/>
                </a:schemeClr>
              </a:solidFill>
              <a:effectLst>
                <a:outerShdw blurRad="38100" dist="38100" dir="2700000" algn="tl">
                  <a:srgbClr val="000000"/>
                </a:outerShdw>
              </a:effectLst>
              <a:latin typeface="Arial"/>
              <a:ea typeface="微软雅黑"/>
              <a:sym typeface="Arial"/>
            </a:endParaRPr>
          </a:p>
        </p:txBody>
      </p:sp>
      <p:grpSp>
        <p:nvGrpSpPr>
          <p:cNvPr id="17" name="群組 16">
            <a:extLst>
              <a:ext uri="{FF2B5EF4-FFF2-40B4-BE49-F238E27FC236}">
                <a16:creationId xmlns:a16="http://schemas.microsoft.com/office/drawing/2014/main" id="{E7B49988-88AF-476F-9931-98260DB5E362}"/>
              </a:ext>
            </a:extLst>
          </p:cNvPr>
          <p:cNvGrpSpPr>
            <a:grpSpLocks noChangeAspect="1"/>
          </p:cNvGrpSpPr>
          <p:nvPr/>
        </p:nvGrpSpPr>
        <p:grpSpPr>
          <a:xfrm>
            <a:off x="292592" y="2933779"/>
            <a:ext cx="432000" cy="432000"/>
            <a:chOff x="6419783" y="1974994"/>
            <a:chExt cx="634446" cy="634446"/>
          </a:xfrm>
        </p:grpSpPr>
        <p:sp>
          <p:nvSpPr>
            <p:cNvPr id="18" name="Rounded Rectangle 7">
              <a:extLst>
                <a:ext uri="{FF2B5EF4-FFF2-40B4-BE49-F238E27FC236}">
                  <a16:creationId xmlns:a16="http://schemas.microsoft.com/office/drawing/2014/main" id="{45CD2946-7D4B-4BDB-ABE2-E8772680470A}"/>
                </a:ext>
              </a:extLst>
            </p:cNvPr>
            <p:cNvSpPr/>
            <p:nvPr/>
          </p:nvSpPr>
          <p:spPr>
            <a:xfrm>
              <a:off x="6419783" y="1974994"/>
              <a:ext cx="634446" cy="634446"/>
            </a:xfrm>
            <a:prstGeom prst="roundRect">
              <a:avLst>
                <a:gd name="adj" fmla="val 50000"/>
              </a:avLst>
            </a:prstGeom>
            <a:solidFill>
              <a:srgbClr val="00988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en-GB" sz="1265" dirty="0">
                <a:solidFill>
                  <a:schemeClr val="tx1">
                    <a:lumMod val="50000"/>
                    <a:lumOff val="50000"/>
                  </a:schemeClr>
                </a:solidFill>
                <a:latin typeface="Arial"/>
                <a:ea typeface="微软雅黑"/>
                <a:sym typeface="Arial"/>
              </a:endParaRPr>
            </a:p>
          </p:txBody>
        </p:sp>
        <p:grpSp>
          <p:nvGrpSpPr>
            <p:cNvPr id="19" name="Group 83">
              <a:extLst>
                <a:ext uri="{FF2B5EF4-FFF2-40B4-BE49-F238E27FC236}">
                  <a16:creationId xmlns:a16="http://schemas.microsoft.com/office/drawing/2014/main" id="{0244AABC-B498-4509-B5A5-14E6E671AA9F}"/>
                </a:ext>
              </a:extLst>
            </p:cNvPr>
            <p:cNvGrpSpPr/>
            <p:nvPr/>
          </p:nvGrpSpPr>
          <p:grpSpPr>
            <a:xfrm>
              <a:off x="6579916" y="2131127"/>
              <a:ext cx="322731" cy="322180"/>
              <a:chOff x="2581275" y="2582069"/>
              <a:chExt cx="465138" cy="464344"/>
            </a:xfrm>
            <a:solidFill>
              <a:schemeClr val="bg1"/>
            </a:solidFill>
          </p:grpSpPr>
          <p:sp>
            <p:nvSpPr>
              <p:cNvPr id="20" name="AutoShape 128">
                <a:extLst>
                  <a:ext uri="{FF2B5EF4-FFF2-40B4-BE49-F238E27FC236}">
                    <a16:creationId xmlns:a16="http://schemas.microsoft.com/office/drawing/2014/main" id="{E7587737-4C55-4C30-8898-609E29BD5E93}"/>
                  </a:ext>
                </a:extLst>
              </p:cNvPr>
              <p:cNvSpPr/>
              <p:nvPr/>
            </p:nvSpPr>
            <p:spPr bwMode="auto">
              <a:xfrm>
                <a:off x="2581275" y="2582069"/>
                <a:ext cx="465138"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4850" y="12150"/>
                    </a:moveTo>
                    <a:cubicBezTo>
                      <a:pt x="13851" y="12150"/>
                      <a:pt x="12926" y="11859"/>
                      <a:pt x="12124" y="11386"/>
                    </a:cubicBezTo>
                    <a:lnTo>
                      <a:pt x="11892" y="11618"/>
                    </a:lnTo>
                    <a:lnTo>
                      <a:pt x="11132" y="12377"/>
                    </a:lnTo>
                    <a:lnTo>
                      <a:pt x="9846" y="13663"/>
                    </a:lnTo>
                    <a:cubicBezTo>
                      <a:pt x="9593" y="13916"/>
                      <a:pt x="9451" y="14260"/>
                      <a:pt x="9451" y="14617"/>
                    </a:cubicBezTo>
                    <a:lnTo>
                      <a:pt x="9451" y="16200"/>
                    </a:lnTo>
                    <a:lnTo>
                      <a:pt x="8101" y="16200"/>
                    </a:lnTo>
                    <a:cubicBezTo>
                      <a:pt x="7356" y="16200"/>
                      <a:pt x="6751" y="16804"/>
                      <a:pt x="6751" y="17549"/>
                    </a:cubicBezTo>
                    <a:lnTo>
                      <a:pt x="6751" y="18900"/>
                    </a:lnTo>
                    <a:lnTo>
                      <a:pt x="5170" y="18900"/>
                    </a:lnTo>
                    <a:cubicBezTo>
                      <a:pt x="4812" y="18900"/>
                      <a:pt x="4469" y="19042"/>
                      <a:pt x="4216" y="19295"/>
                    </a:cubicBezTo>
                    <a:lnTo>
                      <a:pt x="3259" y="20252"/>
                    </a:lnTo>
                    <a:lnTo>
                      <a:pt x="1352" y="20249"/>
                    </a:lnTo>
                    <a:lnTo>
                      <a:pt x="1350" y="18326"/>
                    </a:lnTo>
                    <a:lnTo>
                      <a:pt x="9223" y="10467"/>
                    </a:lnTo>
                    <a:cubicBezTo>
                      <a:pt x="9223" y="10467"/>
                      <a:pt x="9223" y="10467"/>
                      <a:pt x="9224" y="10468"/>
                    </a:cubicBezTo>
                    <a:lnTo>
                      <a:pt x="10215" y="9477"/>
                    </a:lnTo>
                    <a:cubicBezTo>
                      <a:pt x="9741" y="8674"/>
                      <a:pt x="9451" y="7748"/>
                      <a:pt x="9451" y="6750"/>
                    </a:cubicBezTo>
                    <a:cubicBezTo>
                      <a:pt x="9451" y="3767"/>
                      <a:pt x="11869" y="1350"/>
                      <a:pt x="14850" y="1350"/>
                    </a:cubicBezTo>
                    <a:cubicBezTo>
                      <a:pt x="17832" y="1350"/>
                      <a:pt x="20250" y="3767"/>
                      <a:pt x="20250" y="6750"/>
                    </a:cubicBezTo>
                    <a:cubicBezTo>
                      <a:pt x="20250" y="9732"/>
                      <a:pt x="17832" y="12150"/>
                      <a:pt x="14850" y="12150"/>
                    </a:cubicBezTo>
                    <a:moveTo>
                      <a:pt x="14850" y="0"/>
                    </a:moveTo>
                    <a:cubicBezTo>
                      <a:pt x="11123" y="0"/>
                      <a:pt x="8101" y="3022"/>
                      <a:pt x="8101" y="6750"/>
                    </a:cubicBezTo>
                    <a:cubicBezTo>
                      <a:pt x="8101" y="7617"/>
                      <a:pt x="8283" y="8438"/>
                      <a:pt x="8582" y="9199"/>
                    </a:cubicBezTo>
                    <a:lnTo>
                      <a:pt x="383" y="17400"/>
                    </a:lnTo>
                    <a:cubicBezTo>
                      <a:pt x="146" y="17637"/>
                      <a:pt x="0" y="17863"/>
                      <a:pt x="0" y="18225"/>
                    </a:cubicBezTo>
                    <a:lnTo>
                      <a:pt x="0" y="20249"/>
                    </a:lnTo>
                    <a:cubicBezTo>
                      <a:pt x="0" y="20972"/>
                      <a:pt x="626" y="21599"/>
                      <a:pt x="1349" y="21599"/>
                    </a:cubicBezTo>
                    <a:lnTo>
                      <a:pt x="3374" y="21599"/>
                    </a:lnTo>
                    <a:cubicBezTo>
                      <a:pt x="3736" y="21599"/>
                      <a:pt x="3965" y="21455"/>
                      <a:pt x="4202" y="21219"/>
                    </a:cubicBezTo>
                    <a:lnTo>
                      <a:pt x="5170" y="20249"/>
                    </a:lnTo>
                    <a:lnTo>
                      <a:pt x="6751" y="20249"/>
                    </a:lnTo>
                    <a:cubicBezTo>
                      <a:pt x="7496" y="20249"/>
                      <a:pt x="8101" y="19645"/>
                      <a:pt x="8101" y="18900"/>
                    </a:cubicBezTo>
                    <a:lnTo>
                      <a:pt x="8101" y="17549"/>
                    </a:lnTo>
                    <a:lnTo>
                      <a:pt x="9451" y="17549"/>
                    </a:lnTo>
                    <a:cubicBezTo>
                      <a:pt x="10196" y="17549"/>
                      <a:pt x="10801" y="16945"/>
                      <a:pt x="10801" y="16200"/>
                    </a:cubicBezTo>
                    <a:lnTo>
                      <a:pt x="10801" y="14617"/>
                    </a:lnTo>
                    <a:lnTo>
                      <a:pt x="12400" y="13018"/>
                    </a:lnTo>
                    <a:cubicBezTo>
                      <a:pt x="13162" y="13317"/>
                      <a:pt x="13982" y="13500"/>
                      <a:pt x="14850" y="13500"/>
                    </a:cubicBezTo>
                    <a:cubicBezTo>
                      <a:pt x="18577" y="13500"/>
                      <a:pt x="21599" y="10477"/>
                      <a:pt x="21599" y="6750"/>
                    </a:cubicBezTo>
                    <a:cubicBezTo>
                      <a:pt x="21599" y="3022"/>
                      <a:pt x="18577" y="0"/>
                      <a:pt x="14850" y="0"/>
                    </a:cubicBezTo>
                  </a:path>
                </a:pathLst>
              </a:custGeom>
              <a:grpFill/>
              <a:ln>
                <a:noFill/>
              </a:ln>
              <a:effectLst/>
            </p:spPr>
            <p:txBody>
              <a:bodyPr lIns="20089" tIns="20089" rIns="20089" bIns="20089" anchor="ctr"/>
              <a:lstStyle/>
              <a:p>
                <a:pPr algn="ctr" defTabSz="240665" hangingPunct="0">
                  <a:lnSpc>
                    <a:spcPct val="130000"/>
                  </a:lnSpc>
                </a:pPr>
                <a:endParaRPr lang="en-US" sz="1160">
                  <a:solidFill>
                    <a:schemeClr val="tx1">
                      <a:lumMod val="50000"/>
                      <a:lumOff val="50000"/>
                    </a:schemeClr>
                  </a:solidFill>
                  <a:effectLst>
                    <a:outerShdw blurRad="38100" dist="38100" dir="2700000" algn="tl">
                      <a:srgbClr val="000000"/>
                    </a:outerShdw>
                  </a:effectLst>
                  <a:latin typeface="Arial"/>
                  <a:ea typeface="微软雅黑"/>
                  <a:sym typeface="Arial"/>
                </a:endParaRPr>
              </a:p>
            </p:txBody>
          </p:sp>
          <p:sp>
            <p:nvSpPr>
              <p:cNvPr id="21" name="AutoShape 129">
                <a:extLst>
                  <a:ext uri="{FF2B5EF4-FFF2-40B4-BE49-F238E27FC236}">
                    <a16:creationId xmlns:a16="http://schemas.microsoft.com/office/drawing/2014/main" id="{C150C4A4-C220-4733-B8AE-80A02AAD94CE}"/>
                  </a:ext>
                </a:extLst>
              </p:cNvPr>
              <p:cNvSpPr/>
              <p:nvPr/>
            </p:nvSpPr>
            <p:spPr bwMode="auto">
              <a:xfrm>
                <a:off x="2871788" y="2640013"/>
                <a:ext cx="115888" cy="115888"/>
              </a:xfrm>
              <a:custGeom>
                <a:avLst/>
                <a:gdLst>
                  <a:gd name="T0" fmla="*/ 10800 w 21600"/>
                  <a:gd name="T1" fmla="+- 0 10800 134"/>
                  <a:gd name="T2" fmla="*/ 10800 h 21333"/>
                  <a:gd name="T3" fmla="*/ 10800 w 21600"/>
                  <a:gd name="T4" fmla="+- 0 10800 134"/>
                  <a:gd name="T5" fmla="*/ 10800 h 21333"/>
                  <a:gd name="T6" fmla="*/ 10800 w 21600"/>
                  <a:gd name="T7" fmla="+- 0 10800 134"/>
                  <a:gd name="T8" fmla="*/ 10800 h 21333"/>
                  <a:gd name="T9" fmla="*/ 10800 w 21600"/>
                  <a:gd name="T10" fmla="+- 0 10800 134"/>
                  <a:gd name="T11" fmla="*/ 10800 h 21333"/>
                </a:gdLst>
                <a:ahLst/>
                <a:cxnLst>
                  <a:cxn ang="0">
                    <a:pos x="T0" y="T2"/>
                  </a:cxn>
                  <a:cxn ang="0">
                    <a:pos x="T3" y="T5"/>
                  </a:cxn>
                  <a:cxn ang="0">
                    <a:pos x="T6" y="T8"/>
                  </a:cxn>
                  <a:cxn ang="0">
                    <a:pos x="T9" y="T11"/>
                  </a:cxn>
                </a:cxnLst>
                <a:rect l="0" t="0" r="r" b="b"/>
                <a:pathLst>
                  <a:path w="21600" h="21333">
                    <a:moveTo>
                      <a:pt x="13008" y="18684"/>
                    </a:moveTo>
                    <a:cubicBezTo>
                      <a:pt x="9017" y="15850"/>
                      <a:pt x="5542" y="12415"/>
                      <a:pt x="2694" y="8570"/>
                    </a:cubicBezTo>
                    <a:cubicBezTo>
                      <a:pt x="3736" y="5628"/>
                      <a:pt x="5693" y="3697"/>
                      <a:pt x="8585" y="2647"/>
                    </a:cubicBezTo>
                    <a:cubicBezTo>
                      <a:pt x="12578" y="5489"/>
                      <a:pt x="16048" y="8911"/>
                      <a:pt x="18889" y="12809"/>
                    </a:cubicBezTo>
                    <a:cubicBezTo>
                      <a:pt x="17836" y="15730"/>
                      <a:pt x="15883" y="17647"/>
                      <a:pt x="13008" y="18684"/>
                    </a:cubicBezTo>
                    <a:moveTo>
                      <a:pt x="21110" y="11295"/>
                    </a:moveTo>
                    <a:cubicBezTo>
                      <a:pt x="18081" y="7130"/>
                      <a:pt x="14396" y="3496"/>
                      <a:pt x="10161" y="484"/>
                    </a:cubicBezTo>
                    <a:cubicBezTo>
                      <a:pt x="9468" y="-8"/>
                      <a:pt x="8579" y="-134"/>
                      <a:pt x="7778" y="145"/>
                    </a:cubicBezTo>
                    <a:cubicBezTo>
                      <a:pt x="4027" y="1450"/>
                      <a:pt x="1463" y="3983"/>
                      <a:pt x="145" y="7687"/>
                    </a:cubicBezTo>
                    <a:cubicBezTo>
                      <a:pt x="46" y="7962"/>
                      <a:pt x="0" y="8252"/>
                      <a:pt x="0" y="8537"/>
                    </a:cubicBezTo>
                    <a:cubicBezTo>
                      <a:pt x="0" y="9071"/>
                      <a:pt x="167" y="9596"/>
                      <a:pt x="487" y="10041"/>
                    </a:cubicBezTo>
                    <a:cubicBezTo>
                      <a:pt x="3525" y="14213"/>
                      <a:pt x="7211" y="17850"/>
                      <a:pt x="11431" y="20850"/>
                    </a:cubicBezTo>
                    <a:cubicBezTo>
                      <a:pt x="12122" y="21338"/>
                      <a:pt x="13010" y="21466"/>
                      <a:pt x="13812" y="21188"/>
                    </a:cubicBezTo>
                    <a:cubicBezTo>
                      <a:pt x="17563" y="19893"/>
                      <a:pt x="20133" y="17356"/>
                      <a:pt x="21451" y="13647"/>
                    </a:cubicBezTo>
                    <a:cubicBezTo>
                      <a:pt x="21551" y="13372"/>
                      <a:pt x="21600" y="13081"/>
                      <a:pt x="21600" y="12796"/>
                    </a:cubicBezTo>
                    <a:cubicBezTo>
                      <a:pt x="21600" y="12265"/>
                      <a:pt x="21429" y="11740"/>
                      <a:pt x="21110" y="11295"/>
                    </a:cubicBezTo>
                  </a:path>
                </a:pathLst>
              </a:custGeom>
              <a:grpFill/>
              <a:ln>
                <a:noFill/>
              </a:ln>
              <a:effectLst/>
            </p:spPr>
            <p:txBody>
              <a:bodyPr lIns="20089" tIns="20089" rIns="20089" bIns="20089" anchor="ctr"/>
              <a:lstStyle/>
              <a:p>
                <a:pPr algn="ctr" defTabSz="240665" hangingPunct="0">
                  <a:lnSpc>
                    <a:spcPct val="130000"/>
                  </a:lnSpc>
                </a:pPr>
                <a:endParaRPr lang="en-US" sz="1160">
                  <a:solidFill>
                    <a:schemeClr val="tx1">
                      <a:lumMod val="50000"/>
                      <a:lumOff val="50000"/>
                    </a:schemeClr>
                  </a:solidFill>
                  <a:effectLst>
                    <a:outerShdw blurRad="38100" dist="38100" dir="2700000" algn="tl">
                      <a:srgbClr val="000000"/>
                    </a:outerShdw>
                  </a:effectLst>
                  <a:latin typeface="Arial"/>
                  <a:ea typeface="微软雅黑"/>
                  <a:sym typeface="Arial"/>
                </a:endParaRPr>
              </a:p>
            </p:txBody>
          </p:sp>
        </p:grpSp>
      </p:grpSp>
    </p:spTree>
    <p:extLst>
      <p:ext uri="{BB962C8B-B14F-4D97-AF65-F5344CB8AC3E}">
        <p14:creationId xmlns:p14="http://schemas.microsoft.com/office/powerpoint/2010/main" val="4056263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099547" y="1851670"/>
            <a:ext cx="4529979" cy="321469"/>
          </a:xfrm>
        </p:spPr>
        <p:txBody>
          <a:bodyPr>
            <a:noAutofit/>
          </a:bodyPr>
          <a:lstStyle/>
          <a:p>
            <a:r>
              <a:rPr lang="zh-TW" altLang="en-US" sz="2400" dirty="0"/>
              <a:t>內部自評結果</a:t>
            </a:r>
            <a:endParaRPr lang="zh-CN" altLang="en-US" sz="2400" dirty="0"/>
          </a:p>
        </p:txBody>
      </p:sp>
      <p:sp>
        <p:nvSpPr>
          <p:cNvPr id="6" name="文本占位符 5"/>
          <p:cNvSpPr>
            <a:spLocks noGrp="1"/>
          </p:cNvSpPr>
          <p:nvPr>
            <p:ph type="body" idx="1"/>
          </p:nvPr>
        </p:nvSpPr>
        <p:spPr>
          <a:xfrm>
            <a:off x="3203848" y="2210424"/>
            <a:ext cx="4529979" cy="761717"/>
          </a:xfrm>
        </p:spPr>
        <p:txBody>
          <a:bodyPr>
            <a:noAutofit/>
          </a:bodyPr>
          <a:lstStyle/>
          <a:p>
            <a:pPr marL="171450" indent="-171450">
              <a:buFont typeface="Arial" panose="020B0604020202020204" pitchFamily="34" charset="0"/>
              <a:buChar char="•"/>
            </a:pPr>
            <a:r>
              <a:rPr lang="zh-TW" altLang="en-US" sz="1400" dirty="0"/>
              <a:t>董事會績效評估、董事成員績效評估</a:t>
            </a:r>
            <a:endParaRPr lang="en-US" altLang="zh-TW" sz="1400" dirty="0"/>
          </a:p>
          <a:p>
            <a:pPr marL="171450" lvl="0" indent="-171450">
              <a:buFont typeface="Arial" panose="020B0604020202020204" pitchFamily="34" charset="0"/>
              <a:buChar char="•"/>
            </a:pPr>
            <a:r>
              <a:rPr lang="zh-TW" altLang="en-US" sz="1400" dirty="0"/>
              <a:t>審計委員會績效評估</a:t>
            </a:r>
            <a:endParaRPr lang="en-US" altLang="zh-TW" sz="1400" dirty="0"/>
          </a:p>
          <a:p>
            <a:pPr marL="171450" lvl="0" indent="-171450">
              <a:buFont typeface="Arial" panose="020B0604020202020204" pitchFamily="34" charset="0"/>
              <a:buChar char="•"/>
            </a:pPr>
            <a:r>
              <a:rPr lang="zh-TW" altLang="en-US" sz="1400" dirty="0"/>
              <a:t>精進行動方案</a:t>
            </a:r>
            <a:endParaRPr lang="en-US" altLang="zh-TW" sz="1400" dirty="0"/>
          </a:p>
        </p:txBody>
      </p:sp>
      <p:sp>
        <p:nvSpPr>
          <p:cNvPr id="4" name="文本框 3"/>
          <p:cNvSpPr txBox="1"/>
          <p:nvPr/>
        </p:nvSpPr>
        <p:spPr>
          <a:xfrm>
            <a:off x="2025461" y="2152462"/>
            <a:ext cx="353175" cy="307073"/>
          </a:xfrm>
          <a:prstGeom prst="rect">
            <a:avLst/>
          </a:prstGeom>
          <a:noFill/>
          <a:ln w="117475">
            <a:noFill/>
          </a:ln>
        </p:spPr>
        <p:txBody>
          <a:bodyPr wrap="none" rtlCol="0">
            <a:prstTxWarp prst="textPlain">
              <a:avLst/>
            </a:prstTxWarp>
            <a:spAutoFit/>
          </a:bodyPr>
          <a:lstStyle/>
          <a:p>
            <a:r>
              <a:rPr lang="en-US" altLang="zh-CN" spc="75" dirty="0">
                <a:solidFill>
                  <a:schemeClr val="bg1"/>
                </a:solidFill>
                <a:latin typeface="Impact" panose="020B0806030902050204" pitchFamily="34" charset="0"/>
                <a:cs typeface="Arial" panose="020B0604020202020204" pitchFamily="34" charset="0"/>
              </a:rPr>
              <a:t>/</a:t>
            </a:r>
            <a:r>
              <a:rPr lang="en-US" altLang="zh-TW" spc="75" dirty="0">
                <a:solidFill>
                  <a:schemeClr val="bg1"/>
                </a:solidFill>
                <a:latin typeface="Impact" panose="020B0806030902050204" pitchFamily="34" charset="0"/>
                <a:cs typeface="Arial" panose="020B0604020202020204" pitchFamily="34" charset="0"/>
              </a:rPr>
              <a:t>1</a:t>
            </a:r>
            <a:endParaRPr lang="zh-CN" altLang="en-US" spc="75" dirty="0">
              <a:solidFill>
                <a:schemeClr val="bg1"/>
              </a:solidFill>
              <a:latin typeface="Impact" panose="020B080603090205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lang="en-US" altLang="zh-TW" dirty="0">
                <a:solidFill>
                  <a:prstClr val="white"/>
                </a:solidFill>
                <a:effectLst/>
              </a:rPr>
              <a:t>114</a:t>
            </a:r>
            <a:r>
              <a:rPr kumimoji="0" lang="zh-TW" altLang="en-US" sz="3600" b="1" dirty="0">
                <a:solidFill>
                  <a:prstClr val="white"/>
                </a:solidFill>
                <a:effectLst/>
              </a:rPr>
              <a:t>年董事會績效評估</a:t>
            </a:r>
            <a:endParaRPr kumimoji="0" lang="zh-TW" altLang="en-US" sz="3200" b="1" dirty="0">
              <a:solidFill>
                <a:prstClr val="white"/>
              </a:solidFill>
              <a:effectLst/>
            </a:endParaRPr>
          </a:p>
        </p:txBody>
      </p:sp>
      <p:sp>
        <p:nvSpPr>
          <p:cNvPr id="5" name="投影片編號版面配置區 4">
            <a:extLst>
              <a:ext uri="{FF2B5EF4-FFF2-40B4-BE49-F238E27FC236}">
                <a16:creationId xmlns:a16="http://schemas.microsoft.com/office/drawing/2014/main" id="{3EF6AE65-057A-4729-8963-D51BB3CD9369}"/>
              </a:ext>
            </a:extLst>
          </p:cNvPr>
          <p:cNvSpPr>
            <a:spLocks noGrp="1"/>
          </p:cNvSpPr>
          <p:nvPr>
            <p:ph type="sldNum" sz="quarter" idx="12"/>
          </p:nvPr>
        </p:nvSpPr>
        <p:spPr/>
        <p:txBody>
          <a:bodyPr/>
          <a:lstStyle/>
          <a:p>
            <a:pPr>
              <a:defRPr/>
            </a:pPr>
            <a:fld id="{751FBB68-FEBF-442A-8CA0-6F4B996406C4}" type="slidenum">
              <a:rPr lang="zh-TW" altLang="en-US" smtClean="0">
                <a:solidFill>
                  <a:prstClr val="black"/>
                </a:solidFill>
              </a:rPr>
              <a:pPr>
                <a:defRPr/>
              </a:pPr>
              <a:t>2</a:t>
            </a:fld>
            <a:endParaRPr lang="zh-TW" altLang="en-US" dirty="0">
              <a:solidFill>
                <a:prstClr val="black"/>
              </a:solidFill>
            </a:endParaRPr>
          </a:p>
        </p:txBody>
      </p:sp>
      <p:sp>
        <p:nvSpPr>
          <p:cNvPr id="3" name="文字方塊 2"/>
          <p:cNvSpPr txBox="1"/>
          <p:nvPr/>
        </p:nvSpPr>
        <p:spPr>
          <a:xfrm>
            <a:off x="467544" y="699542"/>
            <a:ext cx="6408712" cy="369332"/>
          </a:xfrm>
          <a:prstGeom prst="rect">
            <a:avLst/>
          </a:prstGeom>
          <a:noFill/>
        </p:spPr>
        <p:txBody>
          <a:bodyPr wrap="square" rtlCol="0">
            <a:spAutoFit/>
          </a:bodyPr>
          <a:lstStyle/>
          <a:p>
            <a:pPr marL="285750" indent="-285750">
              <a:buFont typeface="Wingdings" pitchFamily="2" charset="2"/>
              <a:buChar char="u"/>
            </a:pPr>
            <a:r>
              <a:rPr lang="zh-TW" altLang="en-US" b="1" dirty="0">
                <a:latin typeface="微軟正黑體" pitchFamily="34" charset="-120"/>
                <a:ea typeface="微軟正黑體" pitchFamily="34" charset="-120"/>
              </a:rPr>
              <a:t>評估依據</a:t>
            </a:r>
            <a:endParaRPr lang="en-US" altLang="zh-TW" b="1" dirty="0">
              <a:latin typeface="微軟正黑體" pitchFamily="34" charset="-120"/>
              <a:ea typeface="微軟正黑體" pitchFamily="34" charset="-120"/>
            </a:endParaRPr>
          </a:p>
        </p:txBody>
      </p:sp>
      <p:sp>
        <p:nvSpPr>
          <p:cNvPr id="7" name="文字方塊 6"/>
          <p:cNvSpPr txBox="1"/>
          <p:nvPr/>
        </p:nvSpPr>
        <p:spPr>
          <a:xfrm>
            <a:off x="467544" y="1635646"/>
            <a:ext cx="6408712" cy="369332"/>
          </a:xfrm>
          <a:prstGeom prst="rect">
            <a:avLst/>
          </a:prstGeom>
          <a:noFill/>
        </p:spPr>
        <p:txBody>
          <a:bodyPr wrap="square" rtlCol="0">
            <a:spAutoFit/>
          </a:bodyPr>
          <a:lstStyle/>
          <a:p>
            <a:pPr marL="285750" indent="-285750">
              <a:buFont typeface="Wingdings" pitchFamily="2" charset="2"/>
              <a:buChar char="u"/>
            </a:pPr>
            <a:r>
              <a:rPr lang="zh-TW" altLang="en-US" b="1" dirty="0">
                <a:latin typeface="微軟正黑體" pitchFamily="34" charset="-120"/>
                <a:ea typeface="微軟正黑體" pitchFamily="34" charset="-120"/>
              </a:rPr>
              <a:t>評估週期</a:t>
            </a:r>
            <a:r>
              <a:rPr lang="zh-TW" altLang="zh-TW" b="1" dirty="0">
                <a:latin typeface="微軟正黑體" pitchFamily="34" charset="-120"/>
                <a:ea typeface="微軟正黑體" pitchFamily="34" charset="-120"/>
              </a:rPr>
              <a:t>及期間</a:t>
            </a:r>
          </a:p>
        </p:txBody>
      </p:sp>
      <p:sp>
        <p:nvSpPr>
          <p:cNvPr id="8" name="文字方塊 7"/>
          <p:cNvSpPr txBox="1"/>
          <p:nvPr/>
        </p:nvSpPr>
        <p:spPr>
          <a:xfrm>
            <a:off x="437274" y="2579627"/>
            <a:ext cx="6408712" cy="369332"/>
          </a:xfrm>
          <a:prstGeom prst="rect">
            <a:avLst/>
          </a:prstGeom>
          <a:noFill/>
        </p:spPr>
        <p:txBody>
          <a:bodyPr wrap="square" rtlCol="0">
            <a:spAutoFit/>
          </a:bodyPr>
          <a:lstStyle/>
          <a:p>
            <a:pPr marL="285750" indent="-285750">
              <a:buFont typeface="Wingdings" pitchFamily="2" charset="2"/>
              <a:buChar char="u"/>
            </a:pPr>
            <a:r>
              <a:rPr lang="zh-TW" altLang="en-US" b="1" dirty="0">
                <a:latin typeface="微軟正黑體" pitchFamily="34" charset="-120"/>
                <a:ea typeface="微軟正黑體" pitchFamily="34" charset="-120"/>
              </a:rPr>
              <a:t>評估範圍及方式</a:t>
            </a:r>
            <a:endParaRPr lang="en-US" altLang="zh-TW" b="1" dirty="0">
              <a:latin typeface="微軟正黑體" pitchFamily="34" charset="-120"/>
              <a:ea typeface="微軟正黑體" pitchFamily="34" charset="-120"/>
            </a:endParaRPr>
          </a:p>
        </p:txBody>
      </p:sp>
      <p:sp>
        <p:nvSpPr>
          <p:cNvPr id="9" name="文字方塊 8"/>
          <p:cNvSpPr txBox="1"/>
          <p:nvPr/>
        </p:nvSpPr>
        <p:spPr>
          <a:xfrm>
            <a:off x="467544" y="3579862"/>
            <a:ext cx="6408712" cy="369332"/>
          </a:xfrm>
          <a:prstGeom prst="rect">
            <a:avLst/>
          </a:prstGeom>
          <a:noFill/>
        </p:spPr>
        <p:txBody>
          <a:bodyPr wrap="square" rtlCol="0">
            <a:spAutoFit/>
          </a:bodyPr>
          <a:lstStyle/>
          <a:p>
            <a:pPr marL="285750" indent="-285750">
              <a:buFont typeface="Wingdings" pitchFamily="2" charset="2"/>
              <a:buChar char="u"/>
            </a:pPr>
            <a:r>
              <a:rPr lang="zh-TW" altLang="en-US" b="1" dirty="0">
                <a:latin typeface="微軟正黑體" pitchFamily="34" charset="-120"/>
                <a:ea typeface="微軟正黑體" pitchFamily="34" charset="-120"/>
              </a:rPr>
              <a:t>評估程序</a:t>
            </a:r>
            <a:endParaRPr lang="en-US" altLang="zh-TW" b="1" dirty="0">
              <a:latin typeface="微軟正黑體" pitchFamily="34" charset="-120"/>
              <a:ea typeface="微軟正黑體" pitchFamily="34" charset="-120"/>
            </a:endParaRPr>
          </a:p>
        </p:txBody>
      </p:sp>
      <p:sp>
        <p:nvSpPr>
          <p:cNvPr id="6" name="文字方塊 5"/>
          <p:cNvSpPr txBox="1"/>
          <p:nvPr/>
        </p:nvSpPr>
        <p:spPr>
          <a:xfrm>
            <a:off x="755576" y="1040418"/>
            <a:ext cx="7920880" cy="523220"/>
          </a:xfrm>
          <a:prstGeom prst="rect">
            <a:avLst/>
          </a:prstGeom>
          <a:noFill/>
        </p:spPr>
        <p:txBody>
          <a:bodyPr wrap="square" rtlCol="0">
            <a:spAutoFit/>
          </a:bodyPr>
          <a:lstStyle/>
          <a:p>
            <a:r>
              <a:rPr lang="zh-TW" altLang="zh-TW" sz="1400" dirty="0">
                <a:latin typeface="微軟正黑體" pitchFamily="34" charset="-120"/>
                <a:ea typeface="微軟正黑體" pitchFamily="34" charset="-120"/>
              </a:rPr>
              <a:t>依據「證券商公司治理實務守則」第三十七條規定訂定「董事會績效評估辦法」，規範本公司每年應執行董事會績效評估。</a:t>
            </a:r>
          </a:p>
        </p:txBody>
      </p:sp>
      <p:sp>
        <p:nvSpPr>
          <p:cNvPr id="11" name="文字方塊 10"/>
          <p:cNvSpPr txBox="1"/>
          <p:nvPr/>
        </p:nvSpPr>
        <p:spPr>
          <a:xfrm>
            <a:off x="755576" y="1995686"/>
            <a:ext cx="7920880" cy="523220"/>
          </a:xfrm>
          <a:prstGeom prst="rect">
            <a:avLst/>
          </a:prstGeom>
          <a:noFill/>
        </p:spPr>
        <p:txBody>
          <a:bodyPr wrap="square" rtlCol="0">
            <a:spAutoFit/>
          </a:bodyPr>
          <a:lstStyle/>
          <a:p>
            <a:r>
              <a:rPr lang="zh-TW" altLang="zh-TW" sz="1400" dirty="0">
                <a:latin typeface="微軟正黑體" pitchFamily="34" charset="-120"/>
                <a:ea typeface="微軟正黑體" pitchFamily="34" charset="-120"/>
              </a:rPr>
              <a:t>本公司董事會每年應依據辦法之評估程序及評估指標執行內部董事會績效評估。</a:t>
            </a:r>
          </a:p>
          <a:p>
            <a:r>
              <a:rPr lang="zh-TW" altLang="zh-TW" sz="1400" dirty="0">
                <a:latin typeface="微軟正黑體" pitchFamily="34" charset="-120"/>
                <a:ea typeface="微軟正黑體" pitchFamily="34" charset="-120"/>
              </a:rPr>
              <a:t>董事會績效評估結果，應於次一年度第一季結束前完成。</a:t>
            </a:r>
          </a:p>
        </p:txBody>
      </p:sp>
      <p:sp>
        <p:nvSpPr>
          <p:cNvPr id="12" name="文字方塊 11"/>
          <p:cNvSpPr txBox="1"/>
          <p:nvPr/>
        </p:nvSpPr>
        <p:spPr>
          <a:xfrm>
            <a:off x="755576" y="2931790"/>
            <a:ext cx="7920880" cy="523220"/>
          </a:xfrm>
          <a:prstGeom prst="rect">
            <a:avLst/>
          </a:prstGeom>
          <a:noFill/>
        </p:spPr>
        <p:txBody>
          <a:bodyPr wrap="square" rtlCol="0">
            <a:spAutoFit/>
          </a:bodyPr>
          <a:lstStyle/>
          <a:p>
            <a:r>
              <a:rPr lang="zh-TW" altLang="zh-TW" sz="1400" dirty="0">
                <a:latin typeface="微軟正黑體" pitchFamily="34" charset="-120"/>
                <a:ea typeface="微軟正黑體" pitchFamily="34" charset="-120"/>
              </a:rPr>
              <a:t>評估範圍：董事會、個別董事成員、</a:t>
            </a:r>
            <a:r>
              <a:rPr lang="zh-TW" altLang="en-US" sz="1400" dirty="0">
                <a:latin typeface="微軟正黑體" pitchFamily="34" charset="-120"/>
                <a:ea typeface="微軟正黑體" pitchFamily="34" charset="-120"/>
              </a:rPr>
              <a:t>審計委員會</a:t>
            </a:r>
            <a:r>
              <a:rPr lang="zh-TW" altLang="zh-TW" sz="1400" dirty="0">
                <a:latin typeface="微軟正黑體" pitchFamily="34" charset="-120"/>
                <a:ea typeface="微軟正黑體" pitchFamily="34" charset="-120"/>
              </a:rPr>
              <a:t>之績效評估。</a:t>
            </a:r>
            <a:endParaRPr lang="en-US" altLang="zh-TW" sz="1400" dirty="0">
              <a:latin typeface="微軟正黑體" pitchFamily="34" charset="-120"/>
              <a:ea typeface="微軟正黑體" pitchFamily="34" charset="-120"/>
            </a:endParaRPr>
          </a:p>
          <a:p>
            <a:r>
              <a:rPr lang="zh-TW" altLang="zh-TW" sz="1400" dirty="0">
                <a:latin typeface="微軟正黑體" pitchFamily="34" charset="-120"/>
                <a:ea typeface="微軟正黑體" pitchFamily="34" charset="-120"/>
              </a:rPr>
              <a:t>評估方式：董事會內部自評、董事會成員自評、</a:t>
            </a:r>
            <a:r>
              <a:rPr lang="zh-TW" altLang="en-US" sz="1400" dirty="0">
                <a:latin typeface="微軟正黑體" pitchFamily="34" charset="-120"/>
                <a:ea typeface="微軟正黑體" pitchFamily="34" charset="-120"/>
              </a:rPr>
              <a:t>審計委員會內部</a:t>
            </a:r>
            <a:r>
              <a:rPr lang="zh-TW" altLang="zh-TW" sz="1400" dirty="0">
                <a:latin typeface="微軟正黑體" pitchFamily="34" charset="-120"/>
                <a:ea typeface="微軟正黑體" pitchFamily="34" charset="-120"/>
              </a:rPr>
              <a:t>自評。</a:t>
            </a:r>
          </a:p>
        </p:txBody>
      </p:sp>
      <p:sp>
        <p:nvSpPr>
          <p:cNvPr id="13" name="文字方塊 12"/>
          <p:cNvSpPr txBox="1"/>
          <p:nvPr/>
        </p:nvSpPr>
        <p:spPr>
          <a:xfrm>
            <a:off x="755576" y="3930030"/>
            <a:ext cx="7920880" cy="523220"/>
          </a:xfrm>
          <a:prstGeom prst="rect">
            <a:avLst/>
          </a:prstGeom>
          <a:noFill/>
        </p:spPr>
        <p:txBody>
          <a:bodyPr wrap="square" rtlCol="0">
            <a:spAutoFit/>
          </a:bodyPr>
          <a:lstStyle/>
          <a:p>
            <a:r>
              <a:rPr lang="zh-TW" altLang="zh-TW" sz="1400" dirty="0">
                <a:latin typeface="微軟正黑體" pitchFamily="34" charset="-120"/>
                <a:ea typeface="微軟正黑體" pitchFamily="34" charset="-120"/>
              </a:rPr>
              <a:t>由董事及</a:t>
            </a:r>
            <a:r>
              <a:rPr lang="zh-TW" altLang="en-US" sz="1400" dirty="0">
                <a:latin typeface="微軟正黑體" pitchFamily="34" charset="-120"/>
                <a:ea typeface="微軟正黑體" pitchFamily="34" charset="-120"/>
              </a:rPr>
              <a:t>審計</a:t>
            </a:r>
            <a:r>
              <a:rPr lang="zh-TW" altLang="zh-TW" sz="1400" dirty="0">
                <a:latin typeface="微軟正黑體" pitchFamily="34" charset="-120"/>
                <a:ea typeface="微軟正黑體" pitchFamily="34" charset="-120"/>
              </a:rPr>
              <a:t>委員會</a:t>
            </a:r>
            <a:r>
              <a:rPr lang="zh-TW" altLang="en-US" sz="1400" dirty="0">
                <a:latin typeface="微軟正黑體" pitchFamily="34" charset="-120"/>
                <a:ea typeface="微軟正黑體" pitchFamily="34" charset="-120"/>
              </a:rPr>
              <a:t>委</a:t>
            </a:r>
            <a:r>
              <a:rPr lang="zh-TW" altLang="zh-TW" sz="1400" dirty="0">
                <a:latin typeface="微軟正黑體" pitchFamily="34" charset="-120"/>
                <a:ea typeface="微軟正黑體" pitchFamily="34" charset="-120"/>
              </a:rPr>
              <a:t>員自評，分別填寫「董事會績效評估自評問卷」、「董事成員績效評估自評問卷」或「審計委員會績效評估自評問卷」。</a:t>
            </a:r>
          </a:p>
        </p:txBody>
      </p:sp>
    </p:spTree>
    <p:extLst>
      <p:ext uri="{BB962C8B-B14F-4D97-AF65-F5344CB8AC3E}">
        <p14:creationId xmlns:p14="http://schemas.microsoft.com/office/powerpoint/2010/main" val="3368522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lang="en-US" altLang="zh-TW" dirty="0">
                <a:solidFill>
                  <a:prstClr val="white"/>
                </a:solidFill>
                <a:effectLst/>
              </a:rPr>
              <a:t>114</a:t>
            </a:r>
            <a:r>
              <a:rPr kumimoji="0" lang="zh-TW" altLang="en-US" sz="3600" b="1" dirty="0">
                <a:solidFill>
                  <a:prstClr val="white"/>
                </a:solidFill>
                <a:effectLst/>
              </a:rPr>
              <a:t>年董事會績效評估</a:t>
            </a:r>
            <a:endParaRPr kumimoji="0" lang="zh-TW" altLang="en-US" sz="3200" b="1" dirty="0">
              <a:solidFill>
                <a:prstClr val="white"/>
              </a:solidFill>
              <a:effectLst/>
            </a:endParaRPr>
          </a:p>
        </p:txBody>
      </p:sp>
      <p:sp>
        <p:nvSpPr>
          <p:cNvPr id="5" name="投影片編號版面配置區 4">
            <a:extLst>
              <a:ext uri="{FF2B5EF4-FFF2-40B4-BE49-F238E27FC236}">
                <a16:creationId xmlns:a16="http://schemas.microsoft.com/office/drawing/2014/main" id="{3EF6AE65-057A-4729-8963-D51BB3CD9369}"/>
              </a:ext>
            </a:extLst>
          </p:cNvPr>
          <p:cNvSpPr>
            <a:spLocks noGrp="1"/>
          </p:cNvSpPr>
          <p:nvPr>
            <p:ph type="sldNum" sz="quarter" idx="12"/>
          </p:nvPr>
        </p:nvSpPr>
        <p:spPr/>
        <p:txBody>
          <a:bodyPr/>
          <a:lstStyle/>
          <a:p>
            <a:pPr>
              <a:defRPr/>
            </a:pPr>
            <a:fld id="{751FBB68-FEBF-442A-8CA0-6F4B996406C4}" type="slidenum">
              <a:rPr lang="zh-TW" altLang="en-US" smtClean="0">
                <a:solidFill>
                  <a:prstClr val="black"/>
                </a:solidFill>
              </a:rPr>
              <a:pPr>
                <a:defRPr/>
              </a:pPr>
              <a:t>3</a:t>
            </a:fld>
            <a:endParaRPr lang="zh-TW" altLang="en-US" dirty="0">
              <a:solidFill>
                <a:prstClr val="black"/>
              </a:solidFill>
            </a:endParaRPr>
          </a:p>
        </p:txBody>
      </p:sp>
      <p:sp>
        <p:nvSpPr>
          <p:cNvPr id="3" name="文字方塊 2"/>
          <p:cNvSpPr txBox="1"/>
          <p:nvPr/>
        </p:nvSpPr>
        <p:spPr>
          <a:xfrm>
            <a:off x="467544" y="699542"/>
            <a:ext cx="6408712" cy="369332"/>
          </a:xfrm>
          <a:prstGeom prst="rect">
            <a:avLst/>
          </a:prstGeom>
          <a:noFill/>
        </p:spPr>
        <p:txBody>
          <a:bodyPr wrap="square" rtlCol="0">
            <a:spAutoFit/>
          </a:bodyPr>
          <a:lstStyle/>
          <a:p>
            <a:pPr marL="285750" indent="-285750">
              <a:buFont typeface="Wingdings" pitchFamily="2" charset="2"/>
              <a:buChar char="u"/>
            </a:pPr>
            <a:r>
              <a:rPr lang="zh-TW" altLang="zh-TW" b="1" dirty="0">
                <a:latin typeface="微軟正黑體" pitchFamily="34" charset="-120"/>
                <a:ea typeface="微軟正黑體" pitchFamily="34" charset="-120"/>
              </a:rPr>
              <a:t>評估面向與指標</a:t>
            </a:r>
            <a:endParaRPr lang="en-US" altLang="zh-TW" b="1" dirty="0">
              <a:latin typeface="微軟正黑體" pitchFamily="34" charset="-120"/>
              <a:ea typeface="微軟正黑體" pitchFamily="34" charset="-120"/>
            </a:endParaRPr>
          </a:p>
        </p:txBody>
      </p:sp>
      <p:graphicFrame>
        <p:nvGraphicFramePr>
          <p:cNvPr id="2" name="表格 1"/>
          <p:cNvGraphicFramePr>
            <a:graphicFrameLocks noGrp="1"/>
          </p:cNvGraphicFramePr>
          <p:nvPr>
            <p:extLst>
              <p:ext uri="{D42A27DB-BD31-4B8C-83A1-F6EECF244321}">
                <p14:modId xmlns:p14="http://schemas.microsoft.com/office/powerpoint/2010/main" val="1309817957"/>
              </p:ext>
            </p:extLst>
          </p:nvPr>
        </p:nvGraphicFramePr>
        <p:xfrm>
          <a:off x="827584" y="1068875"/>
          <a:ext cx="7704855" cy="3447091"/>
        </p:xfrm>
        <a:graphic>
          <a:graphicData uri="http://schemas.openxmlformats.org/drawingml/2006/table">
            <a:tbl>
              <a:tblPr firstRow="1" firstCol="1" bandRow="1">
                <a:tableStyleId>{FABFCF23-3B69-468F-B69F-88F6DE6A72F2}</a:tableStyleId>
              </a:tblPr>
              <a:tblGrid>
                <a:gridCol w="2568285">
                  <a:extLst>
                    <a:ext uri="{9D8B030D-6E8A-4147-A177-3AD203B41FA5}">
                      <a16:colId xmlns:a16="http://schemas.microsoft.com/office/drawing/2014/main" val="20000"/>
                    </a:ext>
                  </a:extLst>
                </a:gridCol>
                <a:gridCol w="2568285">
                  <a:extLst>
                    <a:ext uri="{9D8B030D-6E8A-4147-A177-3AD203B41FA5}">
                      <a16:colId xmlns:a16="http://schemas.microsoft.com/office/drawing/2014/main" val="20001"/>
                    </a:ext>
                  </a:extLst>
                </a:gridCol>
                <a:gridCol w="2568285">
                  <a:extLst>
                    <a:ext uri="{9D8B030D-6E8A-4147-A177-3AD203B41FA5}">
                      <a16:colId xmlns:a16="http://schemas.microsoft.com/office/drawing/2014/main" val="20002"/>
                    </a:ext>
                  </a:extLst>
                </a:gridCol>
              </a:tblGrid>
              <a:tr h="397741">
                <a:tc>
                  <a:txBody>
                    <a:bodyPr/>
                    <a:lstStyle/>
                    <a:p>
                      <a:pPr algn="ctr">
                        <a:spcAft>
                          <a:spcPts val="0"/>
                        </a:spcAft>
                      </a:pPr>
                      <a:r>
                        <a:rPr lang="zh-TW" sz="1600" kern="100" dirty="0">
                          <a:effectLst/>
                          <a:latin typeface="微軟正黑體" pitchFamily="34" charset="-120"/>
                          <a:ea typeface="微軟正黑體" pitchFamily="34" charset="-120"/>
                        </a:rPr>
                        <a:t>董事會績效評估</a:t>
                      </a:r>
                      <a:endParaRPr lang="zh-TW" sz="1600" kern="100" dirty="0">
                        <a:effectLst/>
                        <a:latin typeface="微軟正黑體" pitchFamily="34" charset="-120"/>
                        <a:ea typeface="微軟正黑體" pitchFamily="34" charset="-120"/>
                        <a:cs typeface="Times New Roman"/>
                      </a:endParaRPr>
                    </a:p>
                  </a:txBody>
                  <a:tcPr marL="68580" marR="68580" marT="0" marB="0" anchor="ctr"/>
                </a:tc>
                <a:tc>
                  <a:txBody>
                    <a:bodyPr/>
                    <a:lstStyle/>
                    <a:p>
                      <a:pPr algn="ctr">
                        <a:spcAft>
                          <a:spcPts val="0"/>
                        </a:spcAft>
                      </a:pPr>
                      <a:r>
                        <a:rPr lang="zh-TW" sz="1600" kern="100" dirty="0">
                          <a:effectLst/>
                          <a:latin typeface="微軟正黑體" pitchFamily="34" charset="-120"/>
                          <a:ea typeface="微軟正黑體" pitchFamily="34" charset="-120"/>
                        </a:rPr>
                        <a:t>董事成員績效評估</a:t>
                      </a:r>
                      <a:endParaRPr lang="zh-TW" sz="1600" kern="100" dirty="0">
                        <a:effectLst/>
                        <a:latin typeface="微軟正黑體" pitchFamily="34" charset="-120"/>
                        <a:ea typeface="微軟正黑體" pitchFamily="34" charset="-120"/>
                        <a:cs typeface="Times New Roman"/>
                      </a:endParaRPr>
                    </a:p>
                  </a:txBody>
                  <a:tcPr marL="68580" marR="68580" marT="0" marB="0" anchor="ctr"/>
                </a:tc>
                <a:tc>
                  <a:txBody>
                    <a:bodyPr/>
                    <a:lstStyle/>
                    <a:p>
                      <a:pPr algn="ctr">
                        <a:spcAft>
                          <a:spcPts val="0"/>
                        </a:spcAft>
                      </a:pPr>
                      <a:r>
                        <a:rPr lang="zh-TW" sz="1600" kern="100" dirty="0">
                          <a:effectLst/>
                          <a:latin typeface="微軟正黑體" pitchFamily="34" charset="-120"/>
                          <a:ea typeface="微軟正黑體" pitchFamily="34" charset="-120"/>
                        </a:rPr>
                        <a:t>審計委員會績效評估</a:t>
                      </a:r>
                      <a:endParaRPr lang="zh-TW" sz="1600" kern="100" dirty="0">
                        <a:effectLst/>
                        <a:latin typeface="微軟正黑體" pitchFamily="34" charset="-120"/>
                        <a:ea typeface="微軟正黑體" pitchFamily="34" charset="-120"/>
                        <a:cs typeface="Times New Roman"/>
                      </a:endParaRPr>
                    </a:p>
                  </a:txBody>
                  <a:tcPr marL="68580" marR="68580" marT="0" marB="0" anchor="ctr"/>
                </a:tc>
                <a:extLst>
                  <a:ext uri="{0D108BD9-81ED-4DB2-BD59-A6C34878D82A}">
                    <a16:rowId xmlns:a16="http://schemas.microsoft.com/office/drawing/2014/main" val="10000"/>
                  </a:ext>
                </a:extLst>
              </a:tr>
              <a:tr h="2668181">
                <a:tc>
                  <a:txBody>
                    <a:bodyPr/>
                    <a:lstStyle/>
                    <a:p>
                      <a:pPr>
                        <a:lnSpc>
                          <a:spcPct val="150000"/>
                        </a:lnSpc>
                        <a:spcAft>
                          <a:spcPts val="0"/>
                        </a:spcAft>
                      </a:pPr>
                      <a:r>
                        <a:rPr lang="en-US" sz="1400" b="0" kern="100" baseline="0" dirty="0">
                          <a:effectLst/>
                          <a:latin typeface="Arial" pitchFamily="34" charset="0"/>
                          <a:ea typeface="微軟正黑體" pitchFamily="34" charset="-120"/>
                        </a:rPr>
                        <a:t>1.</a:t>
                      </a:r>
                      <a:r>
                        <a:rPr lang="zh-TW" sz="1400" b="0" kern="100" baseline="0" dirty="0">
                          <a:effectLst/>
                          <a:latin typeface="Arial" pitchFamily="34" charset="0"/>
                          <a:ea typeface="微軟正黑體" pitchFamily="34" charset="-120"/>
                        </a:rPr>
                        <a:t>對公司營運之參與程度。</a:t>
                      </a:r>
                    </a:p>
                    <a:p>
                      <a:pPr>
                        <a:lnSpc>
                          <a:spcPct val="150000"/>
                        </a:lnSpc>
                        <a:spcAft>
                          <a:spcPts val="0"/>
                        </a:spcAft>
                      </a:pPr>
                      <a:r>
                        <a:rPr lang="en-US" sz="1400" b="0" kern="100" baseline="0" dirty="0">
                          <a:effectLst/>
                          <a:latin typeface="Arial" pitchFamily="34" charset="0"/>
                          <a:ea typeface="微軟正黑體" pitchFamily="34" charset="-120"/>
                        </a:rPr>
                        <a:t>2.</a:t>
                      </a:r>
                      <a:r>
                        <a:rPr lang="zh-TW" sz="1400" b="0" kern="100" baseline="0" dirty="0">
                          <a:effectLst/>
                          <a:latin typeface="Arial" pitchFamily="34" charset="0"/>
                          <a:ea typeface="微軟正黑體" pitchFamily="34" charset="-120"/>
                        </a:rPr>
                        <a:t>提升董事會決策品質。</a:t>
                      </a:r>
                    </a:p>
                    <a:p>
                      <a:pPr>
                        <a:lnSpc>
                          <a:spcPct val="150000"/>
                        </a:lnSpc>
                        <a:spcAft>
                          <a:spcPts val="0"/>
                        </a:spcAft>
                      </a:pPr>
                      <a:r>
                        <a:rPr lang="en-US" sz="1400" b="0" kern="100" baseline="0" dirty="0">
                          <a:effectLst/>
                          <a:latin typeface="Arial" pitchFamily="34" charset="0"/>
                          <a:ea typeface="微軟正黑體" pitchFamily="34" charset="-120"/>
                        </a:rPr>
                        <a:t>3.</a:t>
                      </a:r>
                      <a:r>
                        <a:rPr lang="zh-TW" sz="1400" b="0" kern="100" baseline="0" dirty="0">
                          <a:effectLst/>
                          <a:latin typeface="Arial" pitchFamily="34" charset="0"/>
                          <a:ea typeface="微軟正黑體" pitchFamily="34" charset="-120"/>
                        </a:rPr>
                        <a:t>董事會組成與結構。</a:t>
                      </a:r>
                    </a:p>
                    <a:p>
                      <a:pPr>
                        <a:lnSpc>
                          <a:spcPct val="150000"/>
                        </a:lnSpc>
                        <a:spcAft>
                          <a:spcPts val="0"/>
                        </a:spcAft>
                      </a:pPr>
                      <a:r>
                        <a:rPr lang="en-US" sz="1400" b="0" kern="100" baseline="0" dirty="0">
                          <a:effectLst/>
                          <a:latin typeface="Arial" pitchFamily="34" charset="0"/>
                          <a:ea typeface="微軟正黑體" pitchFamily="34" charset="-120"/>
                        </a:rPr>
                        <a:t>4.</a:t>
                      </a:r>
                      <a:r>
                        <a:rPr lang="zh-TW" sz="1400" b="0" kern="100" baseline="0" dirty="0">
                          <a:effectLst/>
                          <a:latin typeface="Arial" pitchFamily="34" charset="0"/>
                          <a:ea typeface="微軟正黑體" pitchFamily="34" charset="-120"/>
                        </a:rPr>
                        <a:t>董事之選任及持續進修。</a:t>
                      </a:r>
                    </a:p>
                    <a:p>
                      <a:pPr>
                        <a:lnSpc>
                          <a:spcPct val="150000"/>
                        </a:lnSpc>
                        <a:spcAft>
                          <a:spcPts val="0"/>
                        </a:spcAft>
                      </a:pPr>
                      <a:r>
                        <a:rPr lang="en-US" sz="1400" b="0" kern="100" baseline="0" dirty="0">
                          <a:effectLst/>
                          <a:latin typeface="Arial" pitchFamily="34" charset="0"/>
                          <a:ea typeface="微軟正黑體" pitchFamily="34" charset="-120"/>
                        </a:rPr>
                        <a:t>5.</a:t>
                      </a:r>
                      <a:r>
                        <a:rPr lang="zh-TW" sz="1400" b="0" kern="100" baseline="0" dirty="0">
                          <a:effectLst/>
                          <a:latin typeface="Arial" pitchFamily="34" charset="0"/>
                          <a:ea typeface="微軟正黑體" pitchFamily="34" charset="-120"/>
                        </a:rPr>
                        <a:t>內部控制。</a:t>
                      </a:r>
                      <a:endParaRPr lang="zh-TW" sz="1400" b="0" kern="100" baseline="0" dirty="0">
                        <a:solidFill>
                          <a:srgbClr val="000000"/>
                        </a:solidFill>
                        <a:effectLst/>
                        <a:latin typeface="Arial" pitchFamily="34" charset="0"/>
                        <a:ea typeface="微軟正黑體" pitchFamily="34" charset="-120"/>
                        <a:cs typeface="標楷體"/>
                      </a:endParaRPr>
                    </a:p>
                  </a:txBody>
                  <a:tcPr marL="68580" marR="68580" marT="0" marB="0"/>
                </a:tc>
                <a:tc>
                  <a:txBody>
                    <a:bodyPr/>
                    <a:lstStyle/>
                    <a:p>
                      <a:pPr>
                        <a:lnSpc>
                          <a:spcPct val="150000"/>
                        </a:lnSpc>
                        <a:spcAft>
                          <a:spcPts val="0"/>
                        </a:spcAft>
                      </a:pPr>
                      <a:r>
                        <a:rPr lang="en-US" sz="1400" b="0" kern="100" baseline="0" dirty="0">
                          <a:effectLst/>
                          <a:latin typeface="Arial" pitchFamily="34" charset="0"/>
                          <a:ea typeface="微軟正黑體" pitchFamily="34" charset="-120"/>
                        </a:rPr>
                        <a:t>1.</a:t>
                      </a:r>
                      <a:r>
                        <a:rPr lang="zh-TW" sz="1400" b="0" kern="100" baseline="0" dirty="0">
                          <a:effectLst/>
                          <a:latin typeface="Arial" pitchFamily="34" charset="0"/>
                          <a:ea typeface="微軟正黑體" pitchFamily="34" charset="-120"/>
                        </a:rPr>
                        <a:t>公司目標與任務之掌握。</a:t>
                      </a:r>
                    </a:p>
                    <a:p>
                      <a:pPr>
                        <a:lnSpc>
                          <a:spcPct val="150000"/>
                        </a:lnSpc>
                        <a:spcAft>
                          <a:spcPts val="0"/>
                        </a:spcAft>
                      </a:pPr>
                      <a:r>
                        <a:rPr lang="en-US" sz="1400" b="0" kern="100" baseline="0" dirty="0">
                          <a:effectLst/>
                          <a:latin typeface="Arial" pitchFamily="34" charset="0"/>
                          <a:ea typeface="微軟正黑體" pitchFamily="34" charset="-120"/>
                        </a:rPr>
                        <a:t>2.</a:t>
                      </a:r>
                      <a:r>
                        <a:rPr lang="zh-TW" sz="1400" b="0" kern="100" baseline="0" dirty="0">
                          <a:effectLst/>
                          <a:latin typeface="Arial" pitchFamily="34" charset="0"/>
                          <a:ea typeface="微軟正黑體" pitchFamily="34" charset="-120"/>
                        </a:rPr>
                        <a:t>董事職責認知。</a:t>
                      </a:r>
                    </a:p>
                    <a:p>
                      <a:pPr>
                        <a:lnSpc>
                          <a:spcPct val="150000"/>
                        </a:lnSpc>
                        <a:spcAft>
                          <a:spcPts val="0"/>
                        </a:spcAft>
                      </a:pPr>
                      <a:r>
                        <a:rPr lang="en-US" sz="1400" b="0" kern="100" baseline="0" dirty="0">
                          <a:effectLst/>
                          <a:latin typeface="Arial" pitchFamily="34" charset="0"/>
                          <a:ea typeface="微軟正黑體" pitchFamily="34" charset="-120"/>
                        </a:rPr>
                        <a:t>3.</a:t>
                      </a:r>
                      <a:r>
                        <a:rPr lang="zh-TW" sz="1400" b="0" kern="100" baseline="0" dirty="0">
                          <a:effectLst/>
                          <a:latin typeface="Arial" pitchFamily="34" charset="0"/>
                          <a:ea typeface="微軟正黑體" pitchFamily="34" charset="-120"/>
                        </a:rPr>
                        <a:t>對公司營運之參與程度。</a:t>
                      </a:r>
                    </a:p>
                    <a:p>
                      <a:pPr>
                        <a:lnSpc>
                          <a:spcPct val="150000"/>
                        </a:lnSpc>
                        <a:spcAft>
                          <a:spcPts val="0"/>
                        </a:spcAft>
                      </a:pPr>
                      <a:r>
                        <a:rPr lang="en-US" sz="1400" b="0" kern="100" baseline="0" dirty="0">
                          <a:effectLst/>
                          <a:latin typeface="Arial" pitchFamily="34" charset="0"/>
                          <a:ea typeface="微軟正黑體" pitchFamily="34" charset="-120"/>
                        </a:rPr>
                        <a:t>4.</a:t>
                      </a:r>
                      <a:r>
                        <a:rPr lang="zh-TW" sz="1400" b="0" kern="100" baseline="0" dirty="0">
                          <a:effectLst/>
                          <a:latin typeface="Arial" pitchFamily="34" charset="0"/>
                          <a:ea typeface="微軟正黑體" pitchFamily="34" charset="-120"/>
                        </a:rPr>
                        <a:t>內部關係經營與溝通。</a:t>
                      </a:r>
                    </a:p>
                    <a:p>
                      <a:pPr>
                        <a:lnSpc>
                          <a:spcPct val="150000"/>
                        </a:lnSpc>
                        <a:spcAft>
                          <a:spcPts val="0"/>
                        </a:spcAft>
                      </a:pPr>
                      <a:r>
                        <a:rPr lang="en-US" sz="1400" b="0" kern="100" baseline="0" dirty="0">
                          <a:effectLst/>
                          <a:latin typeface="Arial" pitchFamily="34" charset="0"/>
                          <a:ea typeface="微軟正黑體" pitchFamily="34" charset="-120"/>
                        </a:rPr>
                        <a:t>5.</a:t>
                      </a:r>
                      <a:r>
                        <a:rPr lang="zh-TW" sz="1400" b="0" kern="100" baseline="0" dirty="0">
                          <a:effectLst/>
                          <a:latin typeface="Arial" pitchFamily="34" charset="0"/>
                          <a:ea typeface="微軟正黑體" pitchFamily="34" charset="-120"/>
                        </a:rPr>
                        <a:t>董事之專業及持續進修。</a:t>
                      </a:r>
                    </a:p>
                    <a:p>
                      <a:pPr>
                        <a:lnSpc>
                          <a:spcPct val="150000"/>
                        </a:lnSpc>
                        <a:spcAft>
                          <a:spcPts val="0"/>
                        </a:spcAft>
                      </a:pPr>
                      <a:r>
                        <a:rPr lang="en-US" sz="1400" b="0" kern="100" baseline="0" dirty="0">
                          <a:effectLst/>
                          <a:latin typeface="Arial" pitchFamily="34" charset="0"/>
                          <a:ea typeface="微軟正黑體" pitchFamily="34" charset="-120"/>
                        </a:rPr>
                        <a:t>6.</a:t>
                      </a:r>
                      <a:r>
                        <a:rPr lang="zh-TW" sz="1400" b="0" kern="100" baseline="0" dirty="0">
                          <a:effectLst/>
                          <a:latin typeface="Arial" pitchFamily="34" charset="0"/>
                          <a:ea typeface="微軟正黑體" pitchFamily="34" charset="-120"/>
                        </a:rPr>
                        <a:t>內部控制。</a:t>
                      </a:r>
                      <a:endParaRPr lang="zh-TW" sz="1400" b="0" kern="100" baseline="0" dirty="0">
                        <a:solidFill>
                          <a:srgbClr val="000000"/>
                        </a:solidFill>
                        <a:effectLst/>
                        <a:latin typeface="Arial" pitchFamily="34" charset="0"/>
                        <a:ea typeface="微軟正黑體" pitchFamily="34" charset="-120"/>
                        <a:cs typeface="標楷體"/>
                      </a:endParaRPr>
                    </a:p>
                  </a:txBody>
                  <a:tcPr marL="68580" marR="68580" marT="0" marB="0"/>
                </a:tc>
                <a:tc>
                  <a:txBody>
                    <a:bodyPr/>
                    <a:lstStyle/>
                    <a:p>
                      <a:pPr>
                        <a:lnSpc>
                          <a:spcPct val="150000"/>
                        </a:lnSpc>
                        <a:spcAft>
                          <a:spcPts val="0"/>
                        </a:spcAft>
                      </a:pPr>
                      <a:r>
                        <a:rPr lang="en-US" sz="1400" b="0" kern="100" baseline="0" dirty="0">
                          <a:effectLst/>
                          <a:latin typeface="Arial" pitchFamily="34" charset="0"/>
                          <a:ea typeface="微軟正黑體" pitchFamily="34" charset="-120"/>
                        </a:rPr>
                        <a:t>1.</a:t>
                      </a:r>
                      <a:r>
                        <a:rPr lang="zh-TW" sz="1400" b="0" kern="100" baseline="0" dirty="0">
                          <a:effectLst/>
                          <a:latin typeface="Arial" pitchFamily="34" charset="0"/>
                          <a:ea typeface="微軟正黑體" pitchFamily="34" charset="-120"/>
                        </a:rPr>
                        <a:t>對公司營運之參與程度。</a:t>
                      </a:r>
                    </a:p>
                    <a:p>
                      <a:pPr>
                        <a:lnSpc>
                          <a:spcPct val="150000"/>
                        </a:lnSpc>
                        <a:spcAft>
                          <a:spcPts val="0"/>
                        </a:spcAft>
                      </a:pPr>
                      <a:r>
                        <a:rPr lang="en-US" sz="1400" b="0" kern="100" baseline="0" dirty="0">
                          <a:effectLst/>
                          <a:latin typeface="Arial" pitchFamily="34" charset="0"/>
                          <a:ea typeface="微軟正黑體" pitchFamily="34" charset="-120"/>
                        </a:rPr>
                        <a:t>2.</a:t>
                      </a:r>
                      <a:r>
                        <a:rPr lang="zh-TW" sz="1400" b="0" kern="100" baseline="0" dirty="0">
                          <a:effectLst/>
                          <a:latin typeface="Arial" pitchFamily="34" charset="0"/>
                          <a:ea typeface="微軟正黑體" pitchFamily="34" charset="-120"/>
                        </a:rPr>
                        <a:t>功能性委員會職責認知。</a:t>
                      </a:r>
                    </a:p>
                    <a:p>
                      <a:pPr>
                        <a:lnSpc>
                          <a:spcPct val="150000"/>
                        </a:lnSpc>
                        <a:spcAft>
                          <a:spcPts val="0"/>
                        </a:spcAft>
                      </a:pPr>
                      <a:r>
                        <a:rPr lang="en-US" sz="1400" b="0" kern="100" baseline="0" dirty="0">
                          <a:effectLst/>
                          <a:latin typeface="Arial" pitchFamily="34" charset="0"/>
                          <a:ea typeface="微軟正黑體" pitchFamily="34" charset="-120"/>
                        </a:rPr>
                        <a:t>3.</a:t>
                      </a:r>
                      <a:r>
                        <a:rPr lang="zh-TW" sz="1400" b="0" kern="100" baseline="0" dirty="0">
                          <a:effectLst/>
                          <a:latin typeface="Arial" pitchFamily="34" charset="0"/>
                          <a:ea typeface="微軟正黑體" pitchFamily="34" charset="-120"/>
                        </a:rPr>
                        <a:t>提升功能性委員會決策品質。</a:t>
                      </a:r>
                    </a:p>
                    <a:p>
                      <a:pPr>
                        <a:lnSpc>
                          <a:spcPct val="150000"/>
                        </a:lnSpc>
                        <a:spcAft>
                          <a:spcPts val="0"/>
                        </a:spcAft>
                      </a:pPr>
                      <a:r>
                        <a:rPr lang="en-US" sz="1400" b="0" kern="100" baseline="0" dirty="0">
                          <a:effectLst/>
                          <a:latin typeface="Arial" pitchFamily="34" charset="0"/>
                          <a:ea typeface="微軟正黑體" pitchFamily="34" charset="-120"/>
                        </a:rPr>
                        <a:t>4.</a:t>
                      </a:r>
                      <a:r>
                        <a:rPr lang="zh-TW" sz="1400" b="0" kern="100" baseline="0" dirty="0">
                          <a:effectLst/>
                          <a:latin typeface="Arial" pitchFamily="34" charset="0"/>
                          <a:ea typeface="微軟正黑體" pitchFamily="34" charset="-120"/>
                        </a:rPr>
                        <a:t>功能性委員會組成及成員選任。</a:t>
                      </a:r>
                    </a:p>
                    <a:p>
                      <a:pPr>
                        <a:lnSpc>
                          <a:spcPct val="150000"/>
                        </a:lnSpc>
                        <a:spcAft>
                          <a:spcPts val="0"/>
                        </a:spcAft>
                      </a:pPr>
                      <a:r>
                        <a:rPr lang="en-US" sz="1400" b="0" kern="100" baseline="0" dirty="0">
                          <a:effectLst/>
                          <a:latin typeface="Arial" pitchFamily="34" charset="0"/>
                          <a:ea typeface="微軟正黑體" pitchFamily="34" charset="-120"/>
                        </a:rPr>
                        <a:t>5.</a:t>
                      </a:r>
                      <a:r>
                        <a:rPr lang="zh-TW" sz="1400" b="0" kern="100" baseline="0" dirty="0">
                          <a:effectLst/>
                          <a:latin typeface="Arial" pitchFamily="34" charset="0"/>
                          <a:ea typeface="微軟正黑體" pitchFamily="34" charset="-120"/>
                        </a:rPr>
                        <a:t>內部控制。</a:t>
                      </a:r>
                      <a:endParaRPr lang="zh-TW" sz="1400" b="0" kern="100" baseline="0" dirty="0">
                        <a:solidFill>
                          <a:srgbClr val="000000"/>
                        </a:solidFill>
                        <a:effectLst/>
                        <a:latin typeface="Arial" pitchFamily="34" charset="0"/>
                        <a:ea typeface="微軟正黑體" pitchFamily="34" charset="-120"/>
                        <a:cs typeface="標楷體"/>
                      </a:endParaRPr>
                    </a:p>
                  </a:txBody>
                  <a:tcPr marL="68580" marR="68580" marT="0" marB="0"/>
                </a:tc>
                <a:extLst>
                  <a:ext uri="{0D108BD9-81ED-4DB2-BD59-A6C34878D82A}">
                    <a16:rowId xmlns:a16="http://schemas.microsoft.com/office/drawing/2014/main" val="10001"/>
                  </a:ext>
                </a:extLst>
              </a:tr>
              <a:tr h="381169">
                <a:tc>
                  <a:txBody>
                    <a:bodyPr/>
                    <a:lstStyle/>
                    <a:p>
                      <a:pPr algn="ctr">
                        <a:spcAft>
                          <a:spcPts val="0"/>
                        </a:spcAft>
                      </a:pPr>
                      <a:r>
                        <a:rPr lang="zh-TW" sz="1800" b="0" kern="100" baseline="0" dirty="0">
                          <a:effectLst/>
                          <a:latin typeface="Arial" pitchFamily="34" charset="0"/>
                          <a:ea typeface="微軟正黑體" pitchFamily="34" charset="-120"/>
                        </a:rPr>
                        <a:t>評估指標：</a:t>
                      </a:r>
                      <a:r>
                        <a:rPr lang="en-US" sz="1800" b="0" kern="100" baseline="0" dirty="0">
                          <a:effectLst/>
                          <a:latin typeface="Arial" pitchFamily="34" charset="0"/>
                          <a:ea typeface="微軟正黑體" pitchFamily="34" charset="-120"/>
                        </a:rPr>
                        <a:t>45</a:t>
                      </a:r>
                      <a:r>
                        <a:rPr lang="zh-TW" sz="1800" b="0" kern="100" baseline="0" dirty="0">
                          <a:effectLst/>
                          <a:latin typeface="Arial" pitchFamily="34" charset="0"/>
                          <a:ea typeface="微軟正黑體" pitchFamily="34" charset="-120"/>
                        </a:rPr>
                        <a:t>項</a:t>
                      </a:r>
                      <a:endParaRPr lang="zh-TW" sz="1800" b="0" kern="100" baseline="0" dirty="0">
                        <a:solidFill>
                          <a:srgbClr val="000000"/>
                        </a:solidFill>
                        <a:effectLst/>
                        <a:latin typeface="Arial" pitchFamily="34" charset="0"/>
                        <a:ea typeface="微軟正黑體" pitchFamily="34" charset="-120"/>
                        <a:cs typeface="標楷體"/>
                      </a:endParaRPr>
                    </a:p>
                  </a:txBody>
                  <a:tcPr marL="68580" marR="68580" marT="0" marB="0" anchor="ctr"/>
                </a:tc>
                <a:tc>
                  <a:txBody>
                    <a:bodyPr/>
                    <a:lstStyle/>
                    <a:p>
                      <a:pPr algn="ctr">
                        <a:spcAft>
                          <a:spcPts val="0"/>
                        </a:spcAft>
                      </a:pPr>
                      <a:r>
                        <a:rPr lang="zh-TW" sz="1800" b="0" kern="100" baseline="0" dirty="0">
                          <a:effectLst/>
                          <a:latin typeface="Arial" pitchFamily="34" charset="0"/>
                          <a:ea typeface="微軟正黑體" pitchFamily="34" charset="-120"/>
                        </a:rPr>
                        <a:t>評估指標：</a:t>
                      </a:r>
                      <a:r>
                        <a:rPr lang="en-US" sz="1800" b="0" kern="100" baseline="0" dirty="0">
                          <a:effectLst/>
                          <a:latin typeface="Arial" pitchFamily="34" charset="0"/>
                          <a:ea typeface="微軟正黑體" pitchFamily="34" charset="-120"/>
                        </a:rPr>
                        <a:t>23</a:t>
                      </a:r>
                      <a:r>
                        <a:rPr lang="zh-TW" sz="1800" b="0" kern="100" baseline="0" dirty="0">
                          <a:effectLst/>
                          <a:latin typeface="Arial" pitchFamily="34" charset="0"/>
                          <a:ea typeface="微軟正黑體" pitchFamily="34" charset="-120"/>
                        </a:rPr>
                        <a:t>項</a:t>
                      </a:r>
                      <a:endParaRPr lang="zh-TW" sz="1800" b="0" kern="100" baseline="0" dirty="0">
                        <a:solidFill>
                          <a:srgbClr val="000000"/>
                        </a:solidFill>
                        <a:effectLst/>
                        <a:latin typeface="Arial" pitchFamily="34" charset="0"/>
                        <a:ea typeface="微軟正黑體" pitchFamily="34" charset="-120"/>
                        <a:cs typeface="標楷體"/>
                      </a:endParaRPr>
                    </a:p>
                  </a:txBody>
                  <a:tcPr marL="68580" marR="68580" marT="0" marB="0" anchor="ctr"/>
                </a:tc>
                <a:tc>
                  <a:txBody>
                    <a:bodyPr/>
                    <a:lstStyle/>
                    <a:p>
                      <a:pPr algn="ctr">
                        <a:spcAft>
                          <a:spcPts val="0"/>
                        </a:spcAft>
                      </a:pPr>
                      <a:r>
                        <a:rPr lang="zh-TW" sz="1800" b="0" kern="100" baseline="0" dirty="0">
                          <a:effectLst/>
                          <a:latin typeface="Arial" pitchFamily="34" charset="0"/>
                          <a:ea typeface="微軟正黑體" pitchFamily="34" charset="-120"/>
                        </a:rPr>
                        <a:t>評估指標：</a:t>
                      </a:r>
                      <a:r>
                        <a:rPr lang="en-US" sz="1800" b="0" kern="100" baseline="0" dirty="0">
                          <a:effectLst/>
                          <a:latin typeface="Arial" pitchFamily="34" charset="0"/>
                          <a:ea typeface="微軟正黑體" pitchFamily="34" charset="-120"/>
                        </a:rPr>
                        <a:t>24</a:t>
                      </a:r>
                      <a:r>
                        <a:rPr lang="zh-TW" sz="1800" b="0" kern="100" baseline="0" dirty="0">
                          <a:effectLst/>
                          <a:latin typeface="Arial" pitchFamily="34" charset="0"/>
                          <a:ea typeface="微軟正黑體" pitchFamily="34" charset="-120"/>
                        </a:rPr>
                        <a:t>項</a:t>
                      </a:r>
                      <a:endParaRPr lang="zh-TW" sz="1800" b="0" kern="100" baseline="0" dirty="0">
                        <a:solidFill>
                          <a:srgbClr val="000000"/>
                        </a:solidFill>
                        <a:effectLst/>
                        <a:latin typeface="Arial" pitchFamily="34" charset="0"/>
                        <a:ea typeface="微軟正黑體" pitchFamily="34" charset="-120"/>
                        <a:cs typeface="標楷體"/>
                      </a:endParaRPr>
                    </a:p>
                  </a:txBody>
                  <a:tcPr marL="68580" marR="68580" marT="0" marB="0" anchor="ctr"/>
                </a:tc>
                <a:extLst>
                  <a:ext uri="{0D108BD9-81ED-4DB2-BD59-A6C34878D82A}">
                    <a16:rowId xmlns:a16="http://schemas.microsoft.com/office/drawing/2014/main" val="10002"/>
                  </a:ext>
                </a:extLst>
              </a:tr>
            </a:tbl>
          </a:graphicData>
        </a:graphic>
      </p:graphicFrame>
      <p:sp>
        <p:nvSpPr>
          <p:cNvPr id="4" name="矩形 3"/>
          <p:cNvSpPr/>
          <p:nvPr/>
        </p:nvSpPr>
        <p:spPr>
          <a:xfrm>
            <a:off x="827584" y="4503297"/>
            <a:ext cx="7488832" cy="307777"/>
          </a:xfrm>
          <a:prstGeom prst="rect">
            <a:avLst/>
          </a:prstGeom>
        </p:spPr>
        <p:txBody>
          <a:bodyPr wrap="square">
            <a:spAutoFit/>
          </a:bodyPr>
          <a:lstStyle/>
          <a:p>
            <a:r>
              <a:rPr lang="zh-TW" altLang="zh-TW" sz="1400" dirty="0">
                <a:latin typeface="Ａｒｉａｌ"/>
                <a:ea typeface="微軟正黑體" pitchFamily="34" charset="-120"/>
              </a:rPr>
              <a:t>評估選項：優異</a:t>
            </a:r>
            <a:r>
              <a:rPr lang="en-US" altLang="zh-TW" sz="1400" dirty="0">
                <a:ea typeface="微軟正黑體" pitchFamily="34" charset="-120"/>
                <a:cs typeface="Arial" pitchFamily="34" charset="0"/>
              </a:rPr>
              <a:t>5</a:t>
            </a:r>
            <a:r>
              <a:rPr lang="zh-TW" altLang="zh-TW" sz="1400" dirty="0">
                <a:latin typeface="Ａｒｉａｌ"/>
                <a:ea typeface="微軟正黑體" pitchFamily="34" charset="-120"/>
              </a:rPr>
              <a:t>分；良好</a:t>
            </a:r>
            <a:r>
              <a:rPr lang="en-US" altLang="zh-TW" sz="1400" dirty="0">
                <a:ea typeface="微軟正黑體" pitchFamily="34" charset="-120"/>
                <a:cs typeface="Arial" pitchFamily="34" charset="0"/>
              </a:rPr>
              <a:t>4</a:t>
            </a:r>
            <a:r>
              <a:rPr lang="zh-TW" altLang="zh-TW" sz="1400" dirty="0">
                <a:latin typeface="Ａｒｉａｌ"/>
                <a:ea typeface="微軟正黑體" pitchFamily="34" charset="-120"/>
              </a:rPr>
              <a:t>分；尚可</a:t>
            </a:r>
            <a:r>
              <a:rPr lang="en-US" altLang="zh-TW" sz="1400" dirty="0">
                <a:ea typeface="微軟正黑體" pitchFamily="34" charset="-120"/>
                <a:cs typeface="Arial" pitchFamily="34" charset="0"/>
              </a:rPr>
              <a:t>3</a:t>
            </a:r>
            <a:r>
              <a:rPr lang="zh-TW" altLang="zh-TW" sz="1400" dirty="0">
                <a:latin typeface="Ａｒｉａｌ"/>
                <a:ea typeface="微軟正黑體" pitchFamily="34" charset="-120"/>
              </a:rPr>
              <a:t>分；欠佳</a:t>
            </a:r>
            <a:r>
              <a:rPr lang="en-US" altLang="zh-TW" sz="1400" dirty="0">
                <a:ea typeface="微軟正黑體" pitchFamily="34" charset="-120"/>
                <a:cs typeface="Arial" pitchFamily="34" charset="0"/>
              </a:rPr>
              <a:t>2</a:t>
            </a:r>
            <a:r>
              <a:rPr lang="zh-TW" altLang="zh-TW" sz="1400" dirty="0">
                <a:latin typeface="Ａｒｉａｌ"/>
                <a:ea typeface="微軟正黑體" pitchFamily="34" charset="-120"/>
              </a:rPr>
              <a:t>分；待加強</a:t>
            </a:r>
            <a:r>
              <a:rPr lang="en-US" altLang="zh-TW" sz="1400" dirty="0">
                <a:ea typeface="微軟正黑體" pitchFamily="34" charset="-120"/>
                <a:cs typeface="Arial" pitchFamily="34" charset="0"/>
              </a:rPr>
              <a:t>1</a:t>
            </a:r>
            <a:r>
              <a:rPr lang="zh-TW" altLang="zh-TW" sz="1400" dirty="0">
                <a:latin typeface="Ａｒｉａｌ"/>
                <a:ea typeface="微軟正黑體" pitchFamily="34" charset="-120"/>
              </a:rPr>
              <a:t>分</a:t>
            </a:r>
          </a:p>
        </p:txBody>
      </p:sp>
    </p:spTree>
    <p:extLst>
      <p:ext uri="{BB962C8B-B14F-4D97-AF65-F5344CB8AC3E}">
        <p14:creationId xmlns:p14="http://schemas.microsoft.com/office/powerpoint/2010/main" val="3512457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lang="en-US" altLang="zh-TW" sz="3000" dirty="0">
                <a:solidFill>
                  <a:prstClr val="white"/>
                </a:solidFill>
                <a:effectLst/>
              </a:rPr>
              <a:t>114</a:t>
            </a:r>
            <a:r>
              <a:rPr kumimoji="0" lang="zh-TW" altLang="en-US" sz="3000" b="1" dirty="0">
                <a:solidFill>
                  <a:prstClr val="white"/>
                </a:solidFill>
                <a:effectLst/>
              </a:rPr>
              <a:t>年董事會及董事會成員績效評估結果</a:t>
            </a:r>
            <a:endParaRPr kumimoji="0" lang="zh-TW" altLang="en-US" sz="3000" dirty="0">
              <a:solidFill>
                <a:prstClr val="white"/>
              </a:solidFill>
              <a:effectLst/>
            </a:endParaRPr>
          </a:p>
        </p:txBody>
      </p:sp>
      <p:sp>
        <p:nvSpPr>
          <p:cNvPr id="2" name="矩形 1"/>
          <p:cNvSpPr/>
          <p:nvPr/>
        </p:nvSpPr>
        <p:spPr>
          <a:xfrm>
            <a:off x="395536" y="699542"/>
            <a:ext cx="8280920" cy="338554"/>
          </a:xfrm>
          <a:prstGeom prst="rect">
            <a:avLst/>
          </a:prstGeom>
        </p:spPr>
        <p:txBody>
          <a:bodyPr wrap="square">
            <a:spAutoFit/>
          </a:bodyPr>
          <a:lstStyle/>
          <a:p>
            <a:r>
              <a:rPr lang="zh-TW" altLang="en-US" sz="1600" dirty="0">
                <a:latin typeface="微軟正黑體" pitchFamily="34" charset="-120"/>
                <a:ea typeface="微軟正黑體" pitchFamily="34" charset="-120"/>
              </a:rPr>
              <a:t>董事會及董事成員績效自評結果分別如下圖所示，整體平均介於</a:t>
            </a:r>
            <a:r>
              <a:rPr lang="en-US" altLang="zh-TW" sz="1600" dirty="0">
                <a:ea typeface="微軟正黑體" pitchFamily="34" charset="-120"/>
                <a:cs typeface="Arial" pitchFamily="34" charset="0"/>
              </a:rPr>
              <a:t>4.8</a:t>
            </a:r>
            <a:r>
              <a:rPr lang="zh-TW" altLang="en-US" sz="1600" dirty="0">
                <a:latin typeface="微軟正黑體" pitchFamily="34" charset="-120"/>
                <a:ea typeface="微軟正黑體" pitchFamily="34" charset="-120"/>
              </a:rPr>
              <a:t>至</a:t>
            </a:r>
            <a:r>
              <a:rPr lang="en-US" altLang="zh-TW" sz="1600" dirty="0">
                <a:ea typeface="微軟正黑體" pitchFamily="34" charset="-120"/>
                <a:cs typeface="Arial" pitchFamily="34" charset="0"/>
              </a:rPr>
              <a:t>5</a:t>
            </a:r>
            <a:r>
              <a:rPr lang="en-US" altLang="zh-TW" sz="1600" dirty="0">
                <a:latin typeface="微軟正黑體" pitchFamily="34" charset="-120"/>
                <a:ea typeface="微軟正黑體" pitchFamily="34" charset="-120"/>
              </a:rPr>
              <a:t> </a:t>
            </a:r>
            <a:r>
              <a:rPr lang="zh-TW" altLang="en-US" sz="1600" dirty="0">
                <a:latin typeface="微軟正黑體" pitchFamily="34" charset="-120"/>
                <a:ea typeface="微軟正黑體" pitchFamily="34" charset="-120"/>
              </a:rPr>
              <a:t>。</a:t>
            </a:r>
          </a:p>
        </p:txBody>
      </p:sp>
      <p:sp>
        <p:nvSpPr>
          <p:cNvPr id="4" name="矩形 3"/>
          <p:cNvSpPr/>
          <p:nvPr/>
        </p:nvSpPr>
        <p:spPr>
          <a:xfrm>
            <a:off x="4572000" y="4371950"/>
            <a:ext cx="825867" cy="400110"/>
          </a:xfrm>
          <a:prstGeom prst="rect">
            <a:avLst/>
          </a:prstGeom>
        </p:spPr>
        <p:txBody>
          <a:bodyPr wrap="none">
            <a:spAutoFit/>
          </a:bodyPr>
          <a:lstStyle/>
          <a:p>
            <a:r>
              <a:rPr lang="zh-TW" altLang="zh-TW" sz="1000" dirty="0">
                <a:latin typeface="微軟正黑體" pitchFamily="34" charset="-120"/>
                <a:ea typeface="微軟正黑體" pitchFamily="34" charset="-120"/>
              </a:rPr>
              <a:t>公司目標與</a:t>
            </a:r>
            <a:endParaRPr lang="en-US" altLang="zh-TW" sz="1000" dirty="0">
              <a:latin typeface="微軟正黑體" pitchFamily="34" charset="-120"/>
              <a:ea typeface="微軟正黑體" pitchFamily="34" charset="-120"/>
            </a:endParaRPr>
          </a:p>
          <a:p>
            <a:r>
              <a:rPr lang="zh-TW" altLang="zh-TW" sz="1000" dirty="0">
                <a:latin typeface="微軟正黑體" pitchFamily="34" charset="-120"/>
                <a:ea typeface="微軟正黑體" pitchFamily="34" charset="-120"/>
              </a:rPr>
              <a:t>任務之掌握</a:t>
            </a:r>
            <a:endParaRPr lang="zh-TW" altLang="en-US" sz="1000" dirty="0">
              <a:latin typeface="微軟正黑體" pitchFamily="34" charset="-120"/>
              <a:ea typeface="微軟正黑體" pitchFamily="34" charset="-120"/>
            </a:endParaRPr>
          </a:p>
        </p:txBody>
      </p:sp>
      <p:sp>
        <p:nvSpPr>
          <p:cNvPr id="16" name="矩形 15"/>
          <p:cNvSpPr/>
          <p:nvPr/>
        </p:nvSpPr>
        <p:spPr>
          <a:xfrm>
            <a:off x="1462025" y="4371950"/>
            <a:ext cx="825867" cy="400110"/>
          </a:xfrm>
          <a:prstGeom prst="rect">
            <a:avLst/>
          </a:prstGeom>
        </p:spPr>
        <p:txBody>
          <a:bodyPr wrap="none">
            <a:spAutoFit/>
          </a:bodyPr>
          <a:lstStyle/>
          <a:p>
            <a:r>
              <a:rPr lang="zh-TW" altLang="en-US" sz="1000" dirty="0">
                <a:latin typeface="微軟正黑體" pitchFamily="34" charset="-120"/>
                <a:ea typeface="微軟正黑體" pitchFamily="34" charset="-120"/>
              </a:rPr>
              <a:t>提升董事會</a:t>
            </a:r>
            <a:endParaRPr lang="en-US" altLang="zh-TW" sz="1000" dirty="0">
              <a:latin typeface="微軟正黑體" pitchFamily="34" charset="-120"/>
              <a:ea typeface="微軟正黑體" pitchFamily="34" charset="-120"/>
            </a:endParaRPr>
          </a:p>
          <a:p>
            <a:r>
              <a:rPr lang="zh-TW" altLang="en-US" sz="1000" dirty="0">
                <a:latin typeface="微軟正黑體" pitchFamily="34" charset="-120"/>
                <a:ea typeface="微軟正黑體" pitchFamily="34" charset="-120"/>
              </a:rPr>
              <a:t>決策品質</a:t>
            </a:r>
          </a:p>
        </p:txBody>
      </p:sp>
      <p:sp>
        <p:nvSpPr>
          <p:cNvPr id="17" name="矩形 16"/>
          <p:cNvSpPr/>
          <p:nvPr/>
        </p:nvSpPr>
        <p:spPr>
          <a:xfrm>
            <a:off x="2187739" y="4371950"/>
            <a:ext cx="825867" cy="400110"/>
          </a:xfrm>
          <a:prstGeom prst="rect">
            <a:avLst/>
          </a:prstGeom>
        </p:spPr>
        <p:txBody>
          <a:bodyPr wrap="none">
            <a:spAutoFit/>
          </a:bodyPr>
          <a:lstStyle/>
          <a:p>
            <a:r>
              <a:rPr lang="zh-TW" altLang="en-US" sz="1000" dirty="0">
                <a:latin typeface="微軟正黑體" pitchFamily="34" charset="-120"/>
                <a:ea typeface="微軟正黑體" pitchFamily="34" charset="-120"/>
              </a:rPr>
              <a:t>董事會組成</a:t>
            </a:r>
            <a:endParaRPr lang="en-US" altLang="zh-TW" sz="1000" dirty="0">
              <a:latin typeface="微軟正黑體" pitchFamily="34" charset="-120"/>
              <a:ea typeface="微軟正黑體" pitchFamily="34" charset="-120"/>
            </a:endParaRPr>
          </a:p>
          <a:p>
            <a:r>
              <a:rPr lang="zh-TW" altLang="en-US" sz="1000" dirty="0">
                <a:latin typeface="微軟正黑體" pitchFamily="34" charset="-120"/>
                <a:ea typeface="微軟正黑體" pitchFamily="34" charset="-120"/>
              </a:rPr>
              <a:t>與結構</a:t>
            </a:r>
          </a:p>
        </p:txBody>
      </p:sp>
      <p:sp>
        <p:nvSpPr>
          <p:cNvPr id="18" name="矩形 17"/>
          <p:cNvSpPr/>
          <p:nvPr/>
        </p:nvSpPr>
        <p:spPr>
          <a:xfrm>
            <a:off x="2884425" y="4371950"/>
            <a:ext cx="825867" cy="400110"/>
          </a:xfrm>
          <a:prstGeom prst="rect">
            <a:avLst/>
          </a:prstGeom>
        </p:spPr>
        <p:txBody>
          <a:bodyPr wrap="none">
            <a:spAutoFit/>
          </a:bodyPr>
          <a:lstStyle/>
          <a:p>
            <a:r>
              <a:rPr lang="zh-TW" altLang="en-US" sz="1000" dirty="0">
                <a:latin typeface="微軟正黑體" pitchFamily="34" charset="-120"/>
                <a:ea typeface="微軟正黑體" pitchFamily="34" charset="-120"/>
              </a:rPr>
              <a:t>董事的選任</a:t>
            </a:r>
            <a:endParaRPr lang="en-US" altLang="zh-TW" sz="1000" dirty="0">
              <a:latin typeface="微軟正黑體" pitchFamily="34" charset="-120"/>
              <a:ea typeface="微軟正黑體" pitchFamily="34" charset="-120"/>
            </a:endParaRPr>
          </a:p>
          <a:p>
            <a:r>
              <a:rPr lang="zh-TW" altLang="en-US" sz="1000" dirty="0">
                <a:latin typeface="微軟正黑體" pitchFamily="34" charset="-120"/>
                <a:ea typeface="微軟正黑體" pitchFamily="34" charset="-120"/>
              </a:rPr>
              <a:t>及持續進修</a:t>
            </a:r>
          </a:p>
        </p:txBody>
      </p:sp>
      <p:sp>
        <p:nvSpPr>
          <p:cNvPr id="19" name="矩形 18"/>
          <p:cNvSpPr/>
          <p:nvPr/>
        </p:nvSpPr>
        <p:spPr>
          <a:xfrm>
            <a:off x="3697225" y="4371950"/>
            <a:ext cx="697627" cy="246221"/>
          </a:xfrm>
          <a:prstGeom prst="rect">
            <a:avLst/>
          </a:prstGeom>
        </p:spPr>
        <p:txBody>
          <a:bodyPr wrap="none">
            <a:spAutoFit/>
          </a:bodyPr>
          <a:lstStyle/>
          <a:p>
            <a:r>
              <a:rPr lang="zh-TW" altLang="en-US" sz="1000" dirty="0">
                <a:latin typeface="微軟正黑體" pitchFamily="34" charset="-120"/>
                <a:ea typeface="微軟正黑體" pitchFamily="34" charset="-120"/>
              </a:rPr>
              <a:t>內部控制</a:t>
            </a:r>
          </a:p>
        </p:txBody>
      </p:sp>
      <p:sp>
        <p:nvSpPr>
          <p:cNvPr id="10" name="矩形 9"/>
          <p:cNvSpPr/>
          <p:nvPr/>
        </p:nvSpPr>
        <p:spPr>
          <a:xfrm>
            <a:off x="1403648" y="1275606"/>
            <a:ext cx="2210862" cy="307777"/>
          </a:xfrm>
          <a:prstGeom prst="rect">
            <a:avLst/>
          </a:prstGeom>
        </p:spPr>
        <p:txBody>
          <a:bodyPr wrap="none">
            <a:spAutoFit/>
          </a:bodyPr>
          <a:lstStyle/>
          <a:p>
            <a:r>
              <a:rPr lang="en-US" altLang="zh-TW" sz="1400" b="1" dirty="0">
                <a:solidFill>
                  <a:schemeClr val="tx2"/>
                </a:solidFill>
              </a:rPr>
              <a:t>◎</a:t>
            </a:r>
            <a:r>
              <a:rPr lang="zh-TW" altLang="zh-TW" sz="1400" b="1" dirty="0">
                <a:solidFill>
                  <a:schemeClr val="tx2"/>
                </a:solidFill>
                <a:latin typeface="微軟正黑體" pitchFamily="34" charset="-120"/>
                <a:ea typeface="微軟正黑體" pitchFamily="34" charset="-120"/>
              </a:rPr>
              <a:t>董事會</a:t>
            </a:r>
            <a:r>
              <a:rPr lang="zh-TW" altLang="en-US" sz="1400" b="1" dirty="0">
                <a:solidFill>
                  <a:schemeClr val="tx2"/>
                </a:solidFill>
                <a:latin typeface="微軟正黑體" pitchFamily="34" charset="-120"/>
                <a:ea typeface="微軟正黑體" pitchFamily="34" charset="-120"/>
              </a:rPr>
              <a:t>（總平均：</a:t>
            </a:r>
            <a:r>
              <a:rPr lang="en-US" altLang="zh-TW" sz="1400" b="1" dirty="0">
                <a:solidFill>
                  <a:schemeClr val="tx2"/>
                </a:solidFill>
                <a:ea typeface="微軟正黑體" pitchFamily="34" charset="-120"/>
                <a:cs typeface="Arial" pitchFamily="34" charset="0"/>
              </a:rPr>
              <a:t>4.92</a:t>
            </a:r>
            <a:r>
              <a:rPr lang="en-US" altLang="zh-TW" sz="1400" b="1" dirty="0">
                <a:solidFill>
                  <a:schemeClr val="tx2"/>
                </a:solidFill>
                <a:latin typeface="微軟正黑體" pitchFamily="34" charset="-120"/>
                <a:ea typeface="微軟正黑體" pitchFamily="34" charset="-120"/>
              </a:rPr>
              <a:t>)</a:t>
            </a:r>
            <a:endParaRPr lang="zh-TW" altLang="en-US" sz="1400" b="1" dirty="0">
              <a:solidFill>
                <a:schemeClr val="tx2"/>
              </a:solidFill>
              <a:latin typeface="微軟正黑體" pitchFamily="34" charset="-120"/>
              <a:ea typeface="微軟正黑體" pitchFamily="34" charset="-120"/>
            </a:endParaRPr>
          </a:p>
        </p:txBody>
      </p:sp>
      <p:sp>
        <p:nvSpPr>
          <p:cNvPr id="21" name="矩形 20"/>
          <p:cNvSpPr/>
          <p:nvPr/>
        </p:nvSpPr>
        <p:spPr>
          <a:xfrm>
            <a:off x="5508104" y="1275606"/>
            <a:ext cx="2318263" cy="307777"/>
          </a:xfrm>
          <a:prstGeom prst="rect">
            <a:avLst/>
          </a:prstGeom>
        </p:spPr>
        <p:txBody>
          <a:bodyPr wrap="none">
            <a:spAutoFit/>
          </a:bodyPr>
          <a:lstStyle/>
          <a:p>
            <a:r>
              <a:rPr lang="en-US" altLang="zh-TW" sz="1400" b="1" dirty="0">
                <a:solidFill>
                  <a:schemeClr val="tx2"/>
                </a:solidFill>
              </a:rPr>
              <a:t>◎</a:t>
            </a:r>
            <a:r>
              <a:rPr lang="zh-TW" altLang="zh-TW" sz="1400" b="1" dirty="0">
                <a:solidFill>
                  <a:schemeClr val="tx2"/>
                </a:solidFill>
                <a:latin typeface="微軟正黑體" pitchFamily="34" charset="-120"/>
                <a:ea typeface="微軟正黑體" pitchFamily="34" charset="-120"/>
              </a:rPr>
              <a:t>董事會</a:t>
            </a:r>
            <a:r>
              <a:rPr lang="zh-TW" altLang="en-US" sz="1400" b="1" dirty="0">
                <a:solidFill>
                  <a:schemeClr val="tx2"/>
                </a:solidFill>
                <a:latin typeface="微軟正黑體" pitchFamily="34" charset="-120"/>
                <a:ea typeface="微軟正黑體" pitchFamily="34" charset="-120"/>
              </a:rPr>
              <a:t>成員</a:t>
            </a:r>
            <a:r>
              <a:rPr lang="en-US" altLang="zh-TW" sz="1400" b="1" dirty="0">
                <a:solidFill>
                  <a:schemeClr val="tx2"/>
                </a:solidFill>
                <a:latin typeface="微軟正黑體" pitchFamily="34" charset="-120"/>
                <a:ea typeface="微軟正黑體" pitchFamily="34" charset="-120"/>
              </a:rPr>
              <a:t>(</a:t>
            </a:r>
            <a:r>
              <a:rPr lang="zh-TW" altLang="en-US" sz="1400" b="1" dirty="0">
                <a:solidFill>
                  <a:schemeClr val="tx2"/>
                </a:solidFill>
                <a:latin typeface="微軟正黑體" pitchFamily="34" charset="-120"/>
                <a:ea typeface="微軟正黑體" pitchFamily="34" charset="-120"/>
              </a:rPr>
              <a:t>總平均</a:t>
            </a:r>
            <a:r>
              <a:rPr lang="en-US" altLang="zh-TW" sz="1400" b="1" dirty="0">
                <a:solidFill>
                  <a:schemeClr val="tx2"/>
                </a:solidFill>
                <a:latin typeface="微軟正黑體" pitchFamily="34" charset="-120"/>
                <a:ea typeface="微軟正黑體" pitchFamily="34" charset="-120"/>
              </a:rPr>
              <a:t>:</a:t>
            </a:r>
            <a:r>
              <a:rPr lang="en-US" altLang="zh-TW" sz="1400" b="1" dirty="0">
                <a:solidFill>
                  <a:schemeClr val="tx2"/>
                </a:solidFill>
                <a:ea typeface="微軟正黑體" pitchFamily="34" charset="-120"/>
                <a:cs typeface="Arial" pitchFamily="34" charset="0"/>
              </a:rPr>
              <a:t>4.96</a:t>
            </a:r>
            <a:r>
              <a:rPr lang="en-US" altLang="zh-TW" sz="1400" b="1" dirty="0">
                <a:solidFill>
                  <a:schemeClr val="tx2"/>
                </a:solidFill>
                <a:latin typeface="微軟正黑體" pitchFamily="34" charset="-120"/>
                <a:ea typeface="微軟正黑體" pitchFamily="34" charset="-120"/>
              </a:rPr>
              <a:t>)</a:t>
            </a:r>
            <a:endParaRPr lang="zh-TW" altLang="en-US" sz="1400" b="1" dirty="0">
              <a:solidFill>
                <a:schemeClr val="tx2"/>
              </a:solidFill>
              <a:latin typeface="微軟正黑體" pitchFamily="34" charset="-120"/>
              <a:ea typeface="微軟正黑體" pitchFamily="34" charset="-120"/>
            </a:endParaRPr>
          </a:p>
        </p:txBody>
      </p:sp>
      <p:sp>
        <p:nvSpPr>
          <p:cNvPr id="22" name="矩形 21"/>
          <p:cNvSpPr/>
          <p:nvPr/>
        </p:nvSpPr>
        <p:spPr>
          <a:xfrm>
            <a:off x="8116825" y="4371950"/>
            <a:ext cx="697627" cy="246221"/>
          </a:xfrm>
          <a:prstGeom prst="rect">
            <a:avLst/>
          </a:prstGeom>
        </p:spPr>
        <p:txBody>
          <a:bodyPr wrap="none">
            <a:spAutoFit/>
          </a:bodyPr>
          <a:lstStyle/>
          <a:p>
            <a:r>
              <a:rPr lang="zh-TW" altLang="en-US" sz="1000" dirty="0">
                <a:latin typeface="微軟正黑體" pitchFamily="34" charset="-120"/>
                <a:ea typeface="微軟正黑體" pitchFamily="34" charset="-120"/>
              </a:rPr>
              <a:t>內部控制</a:t>
            </a:r>
          </a:p>
        </p:txBody>
      </p:sp>
      <p:sp>
        <p:nvSpPr>
          <p:cNvPr id="23" name="矩形 22"/>
          <p:cNvSpPr/>
          <p:nvPr/>
        </p:nvSpPr>
        <p:spPr>
          <a:xfrm>
            <a:off x="5364088" y="4371950"/>
            <a:ext cx="697627" cy="400110"/>
          </a:xfrm>
          <a:prstGeom prst="rect">
            <a:avLst/>
          </a:prstGeom>
        </p:spPr>
        <p:txBody>
          <a:bodyPr wrap="none">
            <a:spAutoFit/>
          </a:bodyPr>
          <a:lstStyle/>
          <a:p>
            <a:r>
              <a:rPr lang="zh-TW" altLang="zh-TW" sz="1000" dirty="0">
                <a:latin typeface="微軟正黑體" pitchFamily="34" charset="-120"/>
                <a:ea typeface="微軟正黑體" pitchFamily="34" charset="-120"/>
              </a:rPr>
              <a:t>董事職責</a:t>
            </a:r>
            <a:endParaRPr lang="en-US" altLang="zh-TW" sz="1000" dirty="0">
              <a:latin typeface="微軟正黑體" pitchFamily="34" charset="-120"/>
              <a:ea typeface="微軟正黑體" pitchFamily="34" charset="-120"/>
            </a:endParaRPr>
          </a:p>
          <a:p>
            <a:r>
              <a:rPr lang="zh-TW" altLang="zh-TW" sz="1000" dirty="0">
                <a:latin typeface="微軟正黑體" pitchFamily="34" charset="-120"/>
                <a:ea typeface="微軟正黑體" pitchFamily="34" charset="-120"/>
              </a:rPr>
              <a:t>認知</a:t>
            </a:r>
            <a:endParaRPr lang="zh-TW" altLang="en-US" sz="1000" dirty="0">
              <a:latin typeface="微軟正黑體" pitchFamily="34" charset="-120"/>
              <a:ea typeface="微軟正黑體" pitchFamily="34" charset="-120"/>
            </a:endParaRPr>
          </a:p>
        </p:txBody>
      </p:sp>
      <p:sp>
        <p:nvSpPr>
          <p:cNvPr id="24" name="矩形 23"/>
          <p:cNvSpPr/>
          <p:nvPr/>
        </p:nvSpPr>
        <p:spPr>
          <a:xfrm>
            <a:off x="683568" y="4371950"/>
            <a:ext cx="825867" cy="400110"/>
          </a:xfrm>
          <a:prstGeom prst="rect">
            <a:avLst/>
          </a:prstGeom>
        </p:spPr>
        <p:txBody>
          <a:bodyPr wrap="none">
            <a:spAutoFit/>
          </a:bodyPr>
          <a:lstStyle/>
          <a:p>
            <a:r>
              <a:rPr lang="zh-TW" altLang="en-US" sz="1000" dirty="0">
                <a:latin typeface="微軟正黑體" pitchFamily="34" charset="-120"/>
                <a:ea typeface="微軟正黑體" pitchFamily="34" charset="-120"/>
              </a:rPr>
              <a:t>對公司營運</a:t>
            </a:r>
            <a:endParaRPr lang="en-US" altLang="zh-TW" sz="1000" dirty="0">
              <a:latin typeface="微軟正黑體" pitchFamily="34" charset="-120"/>
              <a:ea typeface="微軟正黑體" pitchFamily="34" charset="-120"/>
            </a:endParaRPr>
          </a:p>
          <a:p>
            <a:r>
              <a:rPr lang="zh-TW" altLang="en-US" sz="1000" dirty="0">
                <a:latin typeface="微軟正黑體" pitchFamily="34" charset="-120"/>
                <a:ea typeface="微軟正黑體" pitchFamily="34" charset="-120"/>
              </a:rPr>
              <a:t>之參與程度</a:t>
            </a:r>
          </a:p>
        </p:txBody>
      </p:sp>
      <p:sp>
        <p:nvSpPr>
          <p:cNvPr id="25" name="矩形 24"/>
          <p:cNvSpPr/>
          <p:nvPr/>
        </p:nvSpPr>
        <p:spPr>
          <a:xfrm>
            <a:off x="6003053" y="4371950"/>
            <a:ext cx="825867" cy="400110"/>
          </a:xfrm>
          <a:prstGeom prst="rect">
            <a:avLst/>
          </a:prstGeom>
        </p:spPr>
        <p:txBody>
          <a:bodyPr wrap="none">
            <a:spAutoFit/>
          </a:bodyPr>
          <a:lstStyle/>
          <a:p>
            <a:r>
              <a:rPr lang="zh-TW" altLang="en-US" sz="1000" dirty="0">
                <a:latin typeface="微軟正黑體" pitchFamily="34" charset="-120"/>
                <a:ea typeface="微軟正黑體" pitchFamily="34" charset="-120"/>
              </a:rPr>
              <a:t>對公司營運</a:t>
            </a:r>
            <a:endParaRPr lang="en-US" altLang="zh-TW" sz="1000" dirty="0">
              <a:latin typeface="微軟正黑體" pitchFamily="34" charset="-120"/>
              <a:ea typeface="微軟正黑體" pitchFamily="34" charset="-120"/>
            </a:endParaRPr>
          </a:p>
          <a:p>
            <a:r>
              <a:rPr lang="zh-TW" altLang="en-US" sz="1000" dirty="0">
                <a:latin typeface="微軟正黑體" pitchFamily="34" charset="-120"/>
                <a:ea typeface="微軟正黑體" pitchFamily="34" charset="-120"/>
              </a:rPr>
              <a:t>之參與程度</a:t>
            </a:r>
          </a:p>
        </p:txBody>
      </p:sp>
      <p:sp>
        <p:nvSpPr>
          <p:cNvPr id="26" name="矩形 25"/>
          <p:cNvSpPr/>
          <p:nvPr/>
        </p:nvSpPr>
        <p:spPr>
          <a:xfrm>
            <a:off x="6721511" y="4371950"/>
            <a:ext cx="825867" cy="400110"/>
          </a:xfrm>
          <a:prstGeom prst="rect">
            <a:avLst/>
          </a:prstGeom>
        </p:spPr>
        <p:txBody>
          <a:bodyPr wrap="none">
            <a:spAutoFit/>
          </a:bodyPr>
          <a:lstStyle/>
          <a:p>
            <a:r>
              <a:rPr lang="zh-TW" altLang="zh-TW" sz="1000" dirty="0">
                <a:latin typeface="微軟正黑體" pitchFamily="34" charset="-120"/>
                <a:ea typeface="微軟正黑體" pitchFamily="34" charset="-120"/>
              </a:rPr>
              <a:t>內部關係經</a:t>
            </a:r>
            <a:endParaRPr lang="en-US" altLang="zh-TW" sz="1000" dirty="0">
              <a:latin typeface="微軟正黑體" pitchFamily="34" charset="-120"/>
              <a:ea typeface="微軟正黑體" pitchFamily="34" charset="-120"/>
            </a:endParaRPr>
          </a:p>
          <a:p>
            <a:r>
              <a:rPr lang="zh-TW" altLang="zh-TW" sz="1000" dirty="0">
                <a:latin typeface="微軟正黑體" pitchFamily="34" charset="-120"/>
                <a:ea typeface="微軟正黑體" pitchFamily="34" charset="-120"/>
              </a:rPr>
              <a:t>營與溝通</a:t>
            </a:r>
            <a:endParaRPr lang="zh-TW" altLang="en-US" sz="1000" dirty="0">
              <a:latin typeface="微軟正黑體" pitchFamily="34" charset="-120"/>
              <a:ea typeface="微軟正黑體" pitchFamily="34" charset="-120"/>
            </a:endParaRPr>
          </a:p>
        </p:txBody>
      </p:sp>
      <p:sp>
        <p:nvSpPr>
          <p:cNvPr id="27" name="矩形 26"/>
          <p:cNvSpPr/>
          <p:nvPr/>
        </p:nvSpPr>
        <p:spPr>
          <a:xfrm>
            <a:off x="7425454" y="4371950"/>
            <a:ext cx="825867" cy="400110"/>
          </a:xfrm>
          <a:prstGeom prst="rect">
            <a:avLst/>
          </a:prstGeom>
        </p:spPr>
        <p:txBody>
          <a:bodyPr wrap="none">
            <a:spAutoFit/>
          </a:bodyPr>
          <a:lstStyle/>
          <a:p>
            <a:r>
              <a:rPr lang="zh-TW" altLang="zh-TW" sz="1000" dirty="0">
                <a:latin typeface="微軟正黑體" pitchFamily="34" charset="-120"/>
                <a:ea typeface="微軟正黑體" pitchFamily="34" charset="-120"/>
              </a:rPr>
              <a:t>董事之專業</a:t>
            </a:r>
            <a:endParaRPr lang="en-US" altLang="zh-TW" sz="1000" dirty="0">
              <a:latin typeface="微軟正黑體" pitchFamily="34" charset="-120"/>
              <a:ea typeface="微軟正黑體" pitchFamily="34" charset="-120"/>
            </a:endParaRPr>
          </a:p>
          <a:p>
            <a:r>
              <a:rPr lang="zh-TW" altLang="zh-TW" sz="1000" dirty="0">
                <a:latin typeface="微軟正黑體" pitchFamily="34" charset="-120"/>
                <a:ea typeface="微軟正黑體" pitchFamily="34" charset="-120"/>
              </a:rPr>
              <a:t>及持續進修</a:t>
            </a:r>
            <a:endParaRPr lang="zh-TW" altLang="en-US" sz="1000" dirty="0">
              <a:latin typeface="微軟正黑體" pitchFamily="34" charset="-120"/>
              <a:ea typeface="微軟正黑體" pitchFamily="34" charset="-120"/>
            </a:endParaRPr>
          </a:p>
        </p:txBody>
      </p:sp>
      <p:sp>
        <p:nvSpPr>
          <p:cNvPr id="35" name="橢圓 34">
            <a:extLst>
              <a:ext uri="{FF2B5EF4-FFF2-40B4-BE49-F238E27FC236}">
                <a16:creationId xmlns:a16="http://schemas.microsoft.com/office/drawing/2014/main" id="{6E9336CD-16E8-4E62-8CA6-39130C0AB290}"/>
              </a:ext>
            </a:extLst>
          </p:cNvPr>
          <p:cNvSpPr/>
          <p:nvPr/>
        </p:nvSpPr>
        <p:spPr bwMode="auto">
          <a:xfrm>
            <a:off x="3131840" y="1583383"/>
            <a:ext cx="432048" cy="268287"/>
          </a:xfrm>
          <a:prstGeom prst="ellipse">
            <a:avLst/>
          </a:prstGeom>
          <a:noFill/>
          <a:ln w="12700" algn="ctr">
            <a:solidFill>
              <a:srgbClr val="FF0000"/>
            </a:solidFill>
            <a:round/>
            <a:headEnd/>
            <a:tailEnd/>
          </a:ln>
        </p:spPr>
        <p:txBody>
          <a:bodyPr wrap="none" rtlCol="0" anchor="ctr"/>
          <a:lstStyle/>
          <a:p>
            <a:pPr algn="ctr" eaLnBrk="1" hangingPunct="1"/>
            <a:endParaRPr lang="zh-TW" altLang="en-US" sz="2400" b="1">
              <a:latin typeface="微軟正黑體" pitchFamily="34" charset="-120"/>
              <a:ea typeface="微軟正黑體" pitchFamily="34" charset="-120"/>
            </a:endParaRPr>
          </a:p>
        </p:txBody>
      </p:sp>
      <p:graphicFrame>
        <p:nvGraphicFramePr>
          <p:cNvPr id="29" name="圖表 28">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83409130"/>
              </p:ext>
            </p:extLst>
          </p:nvPr>
        </p:nvGraphicFramePr>
        <p:xfrm>
          <a:off x="393895" y="1583382"/>
          <a:ext cx="4310397" cy="2788567"/>
        </p:xfrm>
        <a:graphic>
          <a:graphicData uri="http://schemas.openxmlformats.org/drawingml/2006/chart">
            <c:chart xmlns:c="http://schemas.openxmlformats.org/drawingml/2006/chart" xmlns:r="http://schemas.openxmlformats.org/officeDocument/2006/relationships" r:id="rId3"/>
          </a:graphicData>
        </a:graphic>
      </p:graphicFrame>
      <p:sp>
        <p:nvSpPr>
          <p:cNvPr id="20" name="橢圓 19"/>
          <p:cNvSpPr/>
          <p:nvPr/>
        </p:nvSpPr>
        <p:spPr bwMode="auto">
          <a:xfrm>
            <a:off x="1619672" y="1583383"/>
            <a:ext cx="432048" cy="268287"/>
          </a:xfrm>
          <a:prstGeom prst="ellipse">
            <a:avLst/>
          </a:prstGeom>
          <a:noFill/>
          <a:ln w="12700" algn="ctr">
            <a:solidFill>
              <a:srgbClr val="FF0000"/>
            </a:solidFill>
            <a:round/>
            <a:headEnd/>
            <a:tailEnd/>
          </a:ln>
        </p:spPr>
        <p:txBody>
          <a:bodyPr wrap="none" rtlCol="0" anchor="ctr"/>
          <a:lstStyle/>
          <a:p>
            <a:pPr algn="ctr" eaLnBrk="1" hangingPunct="1"/>
            <a:endParaRPr lang="zh-TW" altLang="en-US" sz="2400" b="1">
              <a:latin typeface="微軟正黑體" pitchFamily="34" charset="-120"/>
              <a:ea typeface="微軟正黑體" pitchFamily="34" charset="-120"/>
            </a:endParaRPr>
          </a:p>
        </p:txBody>
      </p:sp>
      <p:graphicFrame>
        <p:nvGraphicFramePr>
          <p:cNvPr id="30" name="圖表 29">
            <a:extLst>
              <a:ext uri="{FF2B5EF4-FFF2-40B4-BE49-F238E27FC236}">
                <a16:creationId xmlns:a16="http://schemas.microsoft.com/office/drawing/2014/main" id="{00000000-0008-0000-0100-000003000000}"/>
              </a:ext>
            </a:extLst>
          </p:cNvPr>
          <p:cNvGraphicFramePr>
            <a:graphicFrameLocks/>
          </p:cNvGraphicFramePr>
          <p:nvPr>
            <p:extLst>
              <p:ext uri="{D42A27DB-BD31-4B8C-83A1-F6EECF244321}">
                <p14:modId xmlns:p14="http://schemas.microsoft.com/office/powerpoint/2010/main" val="3099902478"/>
              </p:ext>
            </p:extLst>
          </p:nvPr>
        </p:nvGraphicFramePr>
        <p:xfrm>
          <a:off x="4383276" y="1635646"/>
          <a:ext cx="4567917" cy="2690108"/>
        </p:xfrm>
        <a:graphic>
          <a:graphicData uri="http://schemas.openxmlformats.org/drawingml/2006/chart">
            <c:chart xmlns:c="http://schemas.openxmlformats.org/drawingml/2006/chart" xmlns:r="http://schemas.openxmlformats.org/officeDocument/2006/relationships" r:id="rId4"/>
          </a:graphicData>
        </a:graphic>
      </p:graphicFrame>
      <p:sp>
        <p:nvSpPr>
          <p:cNvPr id="36" name="橢圓 35">
            <a:extLst>
              <a:ext uri="{FF2B5EF4-FFF2-40B4-BE49-F238E27FC236}">
                <a16:creationId xmlns:a16="http://schemas.microsoft.com/office/drawing/2014/main" id="{4C0F86A5-12BD-4B39-B4DA-3C91C5E44954}"/>
              </a:ext>
            </a:extLst>
          </p:cNvPr>
          <p:cNvSpPr/>
          <p:nvPr/>
        </p:nvSpPr>
        <p:spPr bwMode="auto">
          <a:xfrm>
            <a:off x="6202034" y="1583383"/>
            <a:ext cx="432048" cy="268287"/>
          </a:xfrm>
          <a:prstGeom prst="ellipse">
            <a:avLst/>
          </a:prstGeom>
          <a:noFill/>
          <a:ln w="12700" algn="ctr">
            <a:solidFill>
              <a:srgbClr val="FF0000"/>
            </a:solidFill>
            <a:round/>
            <a:headEnd/>
            <a:tailEnd/>
          </a:ln>
        </p:spPr>
        <p:txBody>
          <a:bodyPr wrap="none" rtlCol="0" anchor="ctr"/>
          <a:lstStyle/>
          <a:p>
            <a:pPr algn="ctr" eaLnBrk="1" hangingPunct="1"/>
            <a:endParaRPr lang="zh-TW" altLang="en-US" sz="2400" b="1">
              <a:latin typeface="微軟正黑體" pitchFamily="34" charset="-120"/>
              <a:ea typeface="微軟正黑體" pitchFamily="34" charset="-120"/>
            </a:endParaRPr>
          </a:p>
        </p:txBody>
      </p:sp>
      <p:sp>
        <p:nvSpPr>
          <p:cNvPr id="32" name="橢圓 31">
            <a:extLst>
              <a:ext uri="{FF2B5EF4-FFF2-40B4-BE49-F238E27FC236}">
                <a16:creationId xmlns:a16="http://schemas.microsoft.com/office/drawing/2014/main" id="{38CE9A58-86E4-46F1-B523-805F4A269A1D}"/>
              </a:ext>
            </a:extLst>
          </p:cNvPr>
          <p:cNvSpPr/>
          <p:nvPr/>
        </p:nvSpPr>
        <p:spPr bwMode="auto">
          <a:xfrm>
            <a:off x="4830434" y="1583383"/>
            <a:ext cx="432048" cy="268287"/>
          </a:xfrm>
          <a:prstGeom prst="ellipse">
            <a:avLst/>
          </a:prstGeom>
          <a:noFill/>
          <a:ln w="12700" algn="ctr">
            <a:solidFill>
              <a:srgbClr val="FF0000"/>
            </a:solidFill>
            <a:round/>
            <a:headEnd/>
            <a:tailEnd/>
          </a:ln>
        </p:spPr>
        <p:txBody>
          <a:bodyPr wrap="none" rtlCol="0" anchor="ctr"/>
          <a:lstStyle/>
          <a:p>
            <a:pPr algn="ctr" eaLnBrk="1" hangingPunct="1"/>
            <a:endParaRPr lang="zh-TW" altLang="en-US" sz="2400" b="1">
              <a:latin typeface="微軟正黑體" pitchFamily="34" charset="-120"/>
              <a:ea typeface="微軟正黑體" pitchFamily="34" charset="-120"/>
            </a:endParaRPr>
          </a:p>
        </p:txBody>
      </p:sp>
    </p:spTree>
    <p:extLst>
      <p:ext uri="{BB962C8B-B14F-4D97-AF65-F5344CB8AC3E}">
        <p14:creationId xmlns:p14="http://schemas.microsoft.com/office/powerpoint/2010/main" val="944681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lang="en-US" altLang="zh-TW" sz="3000" dirty="0">
                <a:solidFill>
                  <a:prstClr val="white"/>
                </a:solidFill>
                <a:effectLst/>
              </a:rPr>
              <a:t>114</a:t>
            </a:r>
            <a:r>
              <a:rPr kumimoji="0" lang="zh-TW" altLang="en-US" sz="3000" b="1" dirty="0">
                <a:solidFill>
                  <a:prstClr val="white"/>
                </a:solidFill>
                <a:effectLst/>
              </a:rPr>
              <a:t>年審計委員會績效評估結果</a:t>
            </a:r>
            <a:endParaRPr kumimoji="0" lang="zh-TW" altLang="en-US" sz="3000" dirty="0">
              <a:solidFill>
                <a:prstClr val="white"/>
              </a:solidFill>
              <a:effectLst/>
            </a:endParaRPr>
          </a:p>
        </p:txBody>
      </p:sp>
      <p:sp>
        <p:nvSpPr>
          <p:cNvPr id="2" name="矩形 1"/>
          <p:cNvSpPr/>
          <p:nvPr/>
        </p:nvSpPr>
        <p:spPr>
          <a:xfrm>
            <a:off x="683568" y="699542"/>
            <a:ext cx="8496944" cy="338554"/>
          </a:xfrm>
          <a:prstGeom prst="rect">
            <a:avLst/>
          </a:prstGeom>
        </p:spPr>
        <p:txBody>
          <a:bodyPr wrap="square">
            <a:spAutoFit/>
          </a:bodyPr>
          <a:lstStyle/>
          <a:p>
            <a:r>
              <a:rPr lang="zh-TW" altLang="en-US" sz="1600" dirty="0">
                <a:latin typeface="微軟正黑體" pitchFamily="34" charset="-120"/>
                <a:ea typeface="微軟正黑體" pitchFamily="34" charset="-120"/>
              </a:rPr>
              <a:t>審計委員會績效自評結果如下圖所示。成員針對五個面向均給予最高分</a:t>
            </a:r>
            <a:r>
              <a:rPr lang="en-US" altLang="zh-TW" sz="1600" dirty="0">
                <a:ea typeface="微軟正黑體" pitchFamily="34" charset="-120"/>
                <a:cs typeface="Arial" pitchFamily="34" charset="0"/>
              </a:rPr>
              <a:t>5</a:t>
            </a:r>
            <a:r>
              <a:rPr lang="zh-TW" altLang="en-US" sz="1600" dirty="0">
                <a:latin typeface="微軟正黑體" pitchFamily="34" charset="-120"/>
                <a:ea typeface="微軟正黑體" pitchFamily="34" charset="-120"/>
              </a:rPr>
              <a:t>之滿意度。</a:t>
            </a:r>
          </a:p>
        </p:txBody>
      </p:sp>
      <p:grpSp>
        <p:nvGrpSpPr>
          <p:cNvPr id="3" name="群組 2"/>
          <p:cNvGrpSpPr/>
          <p:nvPr/>
        </p:nvGrpSpPr>
        <p:grpSpPr>
          <a:xfrm>
            <a:off x="2161957" y="1371037"/>
            <a:ext cx="4572000" cy="3064406"/>
            <a:chOff x="971600" y="1419622"/>
            <a:chExt cx="4572000" cy="3064406"/>
          </a:xfrm>
        </p:grpSpPr>
        <p:graphicFrame>
          <p:nvGraphicFramePr>
            <p:cNvPr id="6" name="圖表 5"/>
            <p:cNvGraphicFramePr>
              <a:graphicFrameLocks/>
            </p:cNvGraphicFramePr>
            <p:nvPr>
              <p:extLst>
                <p:ext uri="{D42A27DB-BD31-4B8C-83A1-F6EECF244321}">
                  <p14:modId xmlns:p14="http://schemas.microsoft.com/office/powerpoint/2010/main" val="4035539492"/>
                </p:ext>
              </p:extLst>
            </p:nvPr>
          </p:nvGraphicFramePr>
          <p:xfrm>
            <a:off x="971600" y="1419622"/>
            <a:ext cx="4572000"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7" name="矩形 6"/>
            <p:cNvSpPr/>
            <p:nvPr/>
          </p:nvSpPr>
          <p:spPr>
            <a:xfrm>
              <a:off x="1331640" y="4083918"/>
              <a:ext cx="825867" cy="400110"/>
            </a:xfrm>
            <a:prstGeom prst="rect">
              <a:avLst/>
            </a:prstGeom>
          </p:spPr>
          <p:txBody>
            <a:bodyPr wrap="none">
              <a:spAutoFit/>
            </a:bodyPr>
            <a:lstStyle/>
            <a:p>
              <a:r>
                <a:rPr lang="zh-TW" altLang="en-US" sz="1000" dirty="0">
                  <a:latin typeface="微軟正黑體" pitchFamily="34" charset="-120"/>
                  <a:ea typeface="微軟正黑體" pitchFamily="34" charset="-120"/>
                </a:rPr>
                <a:t>對公司營運</a:t>
              </a:r>
              <a:endParaRPr lang="en-US" altLang="zh-TW" sz="1000" dirty="0">
                <a:latin typeface="微軟正黑體" pitchFamily="34" charset="-120"/>
                <a:ea typeface="微軟正黑體" pitchFamily="34" charset="-120"/>
              </a:endParaRPr>
            </a:p>
            <a:p>
              <a:r>
                <a:rPr lang="zh-TW" altLang="en-US" sz="1000" dirty="0">
                  <a:latin typeface="微軟正黑體" pitchFamily="34" charset="-120"/>
                  <a:ea typeface="微軟正黑體" pitchFamily="34" charset="-120"/>
                </a:rPr>
                <a:t>之參與程度</a:t>
              </a:r>
            </a:p>
          </p:txBody>
        </p:sp>
        <p:sp>
          <p:nvSpPr>
            <p:cNvPr id="8" name="矩形 7"/>
            <p:cNvSpPr/>
            <p:nvPr/>
          </p:nvSpPr>
          <p:spPr>
            <a:xfrm>
              <a:off x="2161957" y="4083918"/>
              <a:ext cx="825867" cy="400110"/>
            </a:xfrm>
            <a:prstGeom prst="rect">
              <a:avLst/>
            </a:prstGeom>
          </p:spPr>
          <p:txBody>
            <a:bodyPr wrap="none">
              <a:spAutoFit/>
            </a:bodyPr>
            <a:lstStyle/>
            <a:p>
              <a:r>
                <a:rPr lang="zh-TW" altLang="en-US" sz="1000" dirty="0">
                  <a:latin typeface="微軟正黑體" pitchFamily="34" charset="-120"/>
                  <a:ea typeface="微軟正黑體" pitchFamily="34" charset="-120"/>
                </a:rPr>
                <a:t>提升董事會</a:t>
              </a:r>
              <a:endParaRPr lang="en-US" altLang="zh-TW" sz="1000" dirty="0">
                <a:latin typeface="微軟正黑體" pitchFamily="34" charset="-120"/>
                <a:ea typeface="微軟正黑體" pitchFamily="34" charset="-120"/>
              </a:endParaRPr>
            </a:p>
            <a:p>
              <a:r>
                <a:rPr lang="zh-TW" altLang="en-US" sz="1000" dirty="0">
                  <a:latin typeface="微軟正黑體" pitchFamily="34" charset="-120"/>
                  <a:ea typeface="微軟正黑體" pitchFamily="34" charset="-120"/>
                </a:rPr>
                <a:t>決策品質</a:t>
              </a:r>
            </a:p>
          </p:txBody>
        </p:sp>
        <p:sp>
          <p:nvSpPr>
            <p:cNvPr id="9" name="矩形 8"/>
            <p:cNvSpPr/>
            <p:nvPr/>
          </p:nvSpPr>
          <p:spPr>
            <a:xfrm>
              <a:off x="2954045" y="4083918"/>
              <a:ext cx="825867" cy="400110"/>
            </a:xfrm>
            <a:prstGeom prst="rect">
              <a:avLst/>
            </a:prstGeom>
          </p:spPr>
          <p:txBody>
            <a:bodyPr wrap="none">
              <a:spAutoFit/>
            </a:bodyPr>
            <a:lstStyle/>
            <a:p>
              <a:r>
                <a:rPr lang="zh-TW" altLang="en-US" sz="1000" dirty="0">
                  <a:latin typeface="微軟正黑體" pitchFamily="34" charset="-120"/>
                  <a:ea typeface="微軟正黑體" pitchFamily="34" charset="-120"/>
                </a:rPr>
                <a:t>董事會組成</a:t>
              </a:r>
              <a:endParaRPr lang="en-US" altLang="zh-TW" sz="1000" dirty="0">
                <a:latin typeface="微軟正黑體" pitchFamily="34" charset="-120"/>
                <a:ea typeface="微軟正黑體" pitchFamily="34" charset="-120"/>
              </a:endParaRPr>
            </a:p>
            <a:p>
              <a:r>
                <a:rPr lang="zh-TW" altLang="en-US" sz="1000" dirty="0">
                  <a:latin typeface="微軟正黑體" pitchFamily="34" charset="-120"/>
                  <a:ea typeface="微軟正黑體" pitchFamily="34" charset="-120"/>
                </a:rPr>
                <a:t>與結構</a:t>
              </a:r>
            </a:p>
          </p:txBody>
        </p:sp>
        <p:sp>
          <p:nvSpPr>
            <p:cNvPr id="10" name="矩形 9"/>
            <p:cNvSpPr/>
            <p:nvPr/>
          </p:nvSpPr>
          <p:spPr>
            <a:xfrm>
              <a:off x="3746133" y="4083918"/>
              <a:ext cx="825867" cy="400110"/>
            </a:xfrm>
            <a:prstGeom prst="rect">
              <a:avLst/>
            </a:prstGeom>
          </p:spPr>
          <p:txBody>
            <a:bodyPr wrap="none">
              <a:spAutoFit/>
            </a:bodyPr>
            <a:lstStyle/>
            <a:p>
              <a:r>
                <a:rPr lang="zh-TW" altLang="en-US" sz="1000" dirty="0">
                  <a:latin typeface="微軟正黑體" pitchFamily="34" charset="-120"/>
                  <a:ea typeface="微軟正黑體" pitchFamily="34" charset="-120"/>
                </a:rPr>
                <a:t>董事的選任</a:t>
              </a:r>
              <a:endParaRPr lang="en-US" altLang="zh-TW" sz="1000" dirty="0">
                <a:latin typeface="微軟正黑體" pitchFamily="34" charset="-120"/>
                <a:ea typeface="微軟正黑體" pitchFamily="34" charset="-120"/>
              </a:endParaRPr>
            </a:p>
            <a:p>
              <a:r>
                <a:rPr lang="zh-TW" altLang="en-US" sz="1000" dirty="0">
                  <a:latin typeface="微軟正黑體" pitchFamily="34" charset="-120"/>
                  <a:ea typeface="微軟正黑體" pitchFamily="34" charset="-120"/>
                </a:rPr>
                <a:t>及持續進修</a:t>
              </a:r>
            </a:p>
          </p:txBody>
        </p:sp>
        <p:sp>
          <p:nvSpPr>
            <p:cNvPr id="11" name="矩形 10"/>
            <p:cNvSpPr/>
            <p:nvPr/>
          </p:nvSpPr>
          <p:spPr>
            <a:xfrm>
              <a:off x="4666461" y="4083918"/>
              <a:ext cx="697627" cy="246221"/>
            </a:xfrm>
            <a:prstGeom prst="rect">
              <a:avLst/>
            </a:prstGeom>
          </p:spPr>
          <p:txBody>
            <a:bodyPr wrap="none">
              <a:spAutoFit/>
            </a:bodyPr>
            <a:lstStyle/>
            <a:p>
              <a:r>
                <a:rPr lang="zh-TW" altLang="en-US" sz="1000" dirty="0">
                  <a:latin typeface="微軟正黑體" pitchFamily="34" charset="-120"/>
                  <a:ea typeface="微軟正黑體" pitchFamily="34" charset="-120"/>
                </a:rPr>
                <a:t>內部控制</a:t>
              </a:r>
            </a:p>
          </p:txBody>
        </p:sp>
      </p:grpSp>
      <p:sp>
        <p:nvSpPr>
          <p:cNvPr id="13" name="矩形 12"/>
          <p:cNvSpPr/>
          <p:nvPr/>
        </p:nvSpPr>
        <p:spPr>
          <a:xfrm>
            <a:off x="3393423" y="987574"/>
            <a:ext cx="2114681" cy="307777"/>
          </a:xfrm>
          <a:prstGeom prst="rect">
            <a:avLst/>
          </a:prstGeom>
        </p:spPr>
        <p:txBody>
          <a:bodyPr wrap="none">
            <a:spAutoFit/>
          </a:bodyPr>
          <a:lstStyle/>
          <a:p>
            <a:r>
              <a:rPr lang="en-US" altLang="zh-TW" sz="1400" b="1" dirty="0">
                <a:solidFill>
                  <a:schemeClr val="tx2"/>
                </a:solidFill>
              </a:rPr>
              <a:t>◎</a:t>
            </a:r>
            <a:r>
              <a:rPr lang="zh-TW" altLang="en-US" sz="1400" b="1" dirty="0">
                <a:solidFill>
                  <a:schemeClr val="tx2"/>
                </a:solidFill>
                <a:latin typeface="微軟正黑體" pitchFamily="34" charset="-120"/>
                <a:ea typeface="微軟正黑體" pitchFamily="34" charset="-120"/>
              </a:rPr>
              <a:t>審計委員</a:t>
            </a:r>
            <a:r>
              <a:rPr lang="zh-TW" altLang="zh-TW" sz="1400" b="1" dirty="0">
                <a:solidFill>
                  <a:schemeClr val="tx2"/>
                </a:solidFill>
                <a:latin typeface="微軟正黑體" pitchFamily="34" charset="-120"/>
                <a:ea typeface="微軟正黑體" pitchFamily="34" charset="-120"/>
              </a:rPr>
              <a:t>會</a:t>
            </a:r>
            <a:r>
              <a:rPr lang="zh-TW" altLang="en-US" sz="1400" b="1" dirty="0">
                <a:solidFill>
                  <a:schemeClr val="tx2"/>
                </a:solidFill>
                <a:latin typeface="微軟正黑體" pitchFamily="34" charset="-120"/>
                <a:ea typeface="微軟正黑體" pitchFamily="34" charset="-120"/>
              </a:rPr>
              <a:t> </a:t>
            </a:r>
            <a:r>
              <a:rPr lang="en-US" altLang="zh-TW" sz="1400" b="1" dirty="0">
                <a:solidFill>
                  <a:schemeClr val="tx2"/>
                </a:solidFill>
                <a:latin typeface="微軟正黑體" pitchFamily="34" charset="-120"/>
                <a:ea typeface="微軟正黑體" pitchFamily="34" charset="-120"/>
              </a:rPr>
              <a:t>(</a:t>
            </a:r>
            <a:r>
              <a:rPr lang="zh-TW" altLang="en-US" sz="1400" b="1" dirty="0">
                <a:solidFill>
                  <a:schemeClr val="tx2"/>
                </a:solidFill>
                <a:latin typeface="微軟正黑體" pitchFamily="34" charset="-120"/>
                <a:ea typeface="微軟正黑體" pitchFamily="34" charset="-120"/>
              </a:rPr>
              <a:t>總平均</a:t>
            </a:r>
            <a:r>
              <a:rPr lang="en-US" altLang="zh-TW" sz="1400" b="1" dirty="0">
                <a:solidFill>
                  <a:schemeClr val="tx2"/>
                </a:solidFill>
                <a:latin typeface="微軟正黑體" pitchFamily="34" charset="-120"/>
                <a:ea typeface="微軟正黑體" pitchFamily="34" charset="-120"/>
              </a:rPr>
              <a:t>:</a:t>
            </a:r>
            <a:r>
              <a:rPr lang="en-US" altLang="zh-TW" sz="1400" b="1" dirty="0">
                <a:solidFill>
                  <a:schemeClr val="tx2"/>
                </a:solidFill>
                <a:ea typeface="微軟正黑體" pitchFamily="34" charset="-120"/>
                <a:cs typeface="Arial" pitchFamily="34" charset="0"/>
              </a:rPr>
              <a:t>5</a:t>
            </a:r>
            <a:r>
              <a:rPr lang="en-US" altLang="zh-TW" sz="1400" b="1" dirty="0">
                <a:solidFill>
                  <a:schemeClr val="tx2"/>
                </a:solidFill>
                <a:latin typeface="微軟正黑體" pitchFamily="34" charset="-120"/>
                <a:ea typeface="微軟正黑體" pitchFamily="34" charset="-120"/>
              </a:rPr>
              <a:t>)</a:t>
            </a:r>
            <a:endParaRPr lang="zh-TW" altLang="en-US" sz="1400" b="1" dirty="0">
              <a:solidFill>
                <a:schemeClr val="tx2"/>
              </a:solidFill>
              <a:latin typeface="微軟正黑體" pitchFamily="34" charset="-120"/>
              <a:ea typeface="微軟正黑體" pitchFamily="34" charset="-120"/>
            </a:endParaRPr>
          </a:p>
        </p:txBody>
      </p:sp>
      <p:sp>
        <p:nvSpPr>
          <p:cNvPr id="16" name="矩形 15"/>
          <p:cNvSpPr/>
          <p:nvPr/>
        </p:nvSpPr>
        <p:spPr>
          <a:xfrm>
            <a:off x="179512" y="4496802"/>
            <a:ext cx="8928992" cy="523220"/>
          </a:xfrm>
          <a:prstGeom prst="rect">
            <a:avLst/>
          </a:prstGeom>
        </p:spPr>
        <p:txBody>
          <a:bodyPr wrap="square">
            <a:spAutoFit/>
          </a:bodyPr>
          <a:lstStyle/>
          <a:p>
            <a:pPr marL="285750" indent="-285750">
              <a:buFont typeface="Wingdings" pitchFamily="2" charset="2"/>
              <a:buChar char="u"/>
            </a:pPr>
            <a:r>
              <a:rPr lang="zh-TW" altLang="zh-TW" sz="1400" dirty="0">
                <a:latin typeface="微軟正黑體" panose="020B0604030504040204" pitchFamily="34" charset="-120"/>
                <a:ea typeface="微軟正黑體" panose="020B0604030504040204" pitchFamily="34" charset="-120"/>
              </a:rPr>
              <a:t>綜合</a:t>
            </a:r>
            <a:r>
              <a:rPr lang="zh-TW" altLang="en-US" sz="1400" dirty="0">
                <a:latin typeface="微軟正黑體" panose="020B0604030504040204" pitchFamily="34" charset="-120"/>
                <a:ea typeface="微軟正黑體" panose="020B0604030504040204" pitchFamily="34" charset="-120"/>
              </a:rPr>
              <a:t>本公司</a:t>
            </a:r>
            <a:r>
              <a:rPr lang="zh-TW" altLang="zh-TW" sz="1400" dirty="0">
                <a:latin typeface="微軟正黑體" panose="020B0604030504040204" pitchFamily="34" charset="-120"/>
                <a:ea typeface="微軟正黑體" panose="020B0604030504040204" pitchFamily="34" charset="-120"/>
              </a:rPr>
              <a:t>董事會</a:t>
            </a:r>
            <a:r>
              <a:rPr lang="zh-TW" altLang="en-US" sz="1400" dirty="0">
                <a:latin typeface="微軟正黑體" panose="020B0604030504040204" pitchFamily="34" charset="-120"/>
                <a:ea typeface="微軟正黑體" panose="020B0604030504040204" pitchFamily="34" charset="-120"/>
              </a:rPr>
              <a:t>、</a:t>
            </a:r>
            <a:r>
              <a:rPr lang="zh-TW" altLang="zh-TW" sz="1400" dirty="0">
                <a:latin typeface="微軟正黑體" panose="020B0604030504040204" pitchFamily="34" charset="-120"/>
                <a:ea typeface="微軟正黑體" panose="020B0604030504040204" pitchFamily="34" charset="-120"/>
              </a:rPr>
              <a:t>董事成員</a:t>
            </a:r>
            <a:r>
              <a:rPr lang="zh-TW" altLang="en-US" sz="1400" dirty="0">
                <a:latin typeface="微軟正黑體" panose="020B0604030504040204" pitchFamily="34" charset="-120"/>
                <a:ea typeface="微軟正黑體" panose="020B0604030504040204" pitchFamily="34" charset="-120"/>
              </a:rPr>
              <a:t>及審計委員會</a:t>
            </a:r>
            <a:r>
              <a:rPr lang="zh-TW" altLang="zh-TW" sz="1400" dirty="0">
                <a:latin typeface="微軟正黑體" panose="020B0604030504040204" pitchFamily="34" charset="-120"/>
                <a:ea typeface="微軟正黑體" panose="020B0604030504040204" pitchFamily="34" charset="-120"/>
              </a:rPr>
              <a:t>績效</a:t>
            </a:r>
            <a:r>
              <a:rPr lang="zh-TW" altLang="en-US" sz="1400" dirty="0">
                <a:latin typeface="微軟正黑體" panose="020B0604030504040204" pitchFamily="34" charset="-120"/>
                <a:ea typeface="微軟正黑體" panose="020B0604030504040204" pitchFamily="34" charset="-120"/>
              </a:rPr>
              <a:t>評估結果均為</a:t>
            </a:r>
            <a:r>
              <a:rPr lang="zh-TW" altLang="zh-TW" sz="1400" b="1" u="sng" dirty="0">
                <a:solidFill>
                  <a:srgbClr val="3E23E1"/>
                </a:solidFill>
                <a:latin typeface="微軟正黑體" panose="020B0604030504040204" pitchFamily="34" charset="-120"/>
                <a:ea typeface="微軟正黑體" panose="020B0604030504040204" pitchFamily="34" charset="-120"/>
              </a:rPr>
              <a:t>良好以上</a:t>
            </a:r>
            <a:r>
              <a:rPr lang="en-US" altLang="zh-TW" sz="1400" dirty="0">
                <a:latin typeface="微軟正黑體" panose="020B0604030504040204" pitchFamily="34" charset="-120"/>
                <a:ea typeface="微軟正黑體" panose="020B0604030504040204" pitchFamily="34" charset="-120"/>
              </a:rPr>
              <a:t>(</a:t>
            </a:r>
            <a:r>
              <a:rPr lang="en-US" altLang="zh-TW" sz="1400" dirty="0">
                <a:ea typeface="微軟正黑體" panose="020B0604030504040204" pitchFamily="34" charset="-120"/>
                <a:cs typeface="Arial" panose="020B0604020202020204" pitchFamily="34" charset="0"/>
              </a:rPr>
              <a:t>4.8~5</a:t>
            </a:r>
            <a:r>
              <a:rPr lang="zh-TW" altLang="zh-TW" sz="1400" dirty="0">
                <a:latin typeface="微軟正黑體" panose="020B0604030504040204" pitchFamily="34" charset="-120"/>
                <a:ea typeface="微軟正黑體" panose="020B0604030504040204" pitchFamily="34" charset="-120"/>
              </a:rPr>
              <a:t>分</a:t>
            </a:r>
            <a:r>
              <a:rPr lang="en-US" altLang="zh-TW" sz="1400" dirty="0">
                <a:latin typeface="微軟正黑體" panose="020B0604030504040204" pitchFamily="34" charset="-120"/>
                <a:ea typeface="微軟正黑體" panose="020B0604030504040204" pitchFamily="34" charset="-120"/>
              </a:rPr>
              <a:t>)</a:t>
            </a:r>
            <a:r>
              <a:rPr lang="zh-TW" altLang="zh-TW" sz="1400" dirty="0">
                <a:latin typeface="微軟正黑體" panose="020B0604030504040204" pitchFamily="34" charset="-120"/>
                <a:ea typeface="微軟正黑體" panose="020B0604030504040204" pitchFamily="34" charset="-120"/>
              </a:rPr>
              <a:t>，足以顯示</a:t>
            </a:r>
            <a:r>
              <a:rPr lang="zh-TW" altLang="zh-TW" sz="1400" b="1" u="sng" dirty="0">
                <a:solidFill>
                  <a:srgbClr val="3E23E1"/>
                </a:solidFill>
                <a:latin typeface="微軟正黑體" panose="020B0604030504040204" pitchFamily="34" charset="-120"/>
                <a:ea typeface="微軟正黑體" panose="020B0604030504040204" pitchFamily="34" charset="-120"/>
              </a:rPr>
              <a:t>董事會及審計委員會整體運作完善</a:t>
            </a:r>
            <a:r>
              <a:rPr lang="zh-TW" altLang="zh-TW" sz="1400" dirty="0">
                <a:latin typeface="微軟正黑體" panose="020B0604030504040204" pitchFamily="34" charset="-120"/>
                <a:ea typeface="微軟正黑體" panose="020B0604030504040204" pitchFamily="34" charset="-120"/>
              </a:rPr>
              <a:t>，符合公司治理之要求，各委員會克盡職責，有效提升董事會職能。</a:t>
            </a:r>
          </a:p>
        </p:txBody>
      </p:sp>
      <p:grpSp>
        <p:nvGrpSpPr>
          <p:cNvPr id="17" name="群組 16"/>
          <p:cNvGrpSpPr>
            <a:grpSpLocks noChangeAspect="1"/>
          </p:cNvGrpSpPr>
          <p:nvPr/>
        </p:nvGrpSpPr>
        <p:grpSpPr>
          <a:xfrm>
            <a:off x="15267" y="4515966"/>
            <a:ext cx="468000" cy="468000"/>
            <a:chOff x="3160413" y="3805886"/>
            <a:chExt cx="1170816" cy="1170816"/>
          </a:xfrm>
        </p:grpSpPr>
        <p:sp>
          <p:nvSpPr>
            <p:cNvPr id="18" name="椭圆 13"/>
            <p:cNvSpPr/>
            <p:nvPr/>
          </p:nvSpPr>
          <p:spPr bwMode="auto">
            <a:xfrm>
              <a:off x="3160413" y="3805886"/>
              <a:ext cx="1170816" cy="1170816"/>
            </a:xfrm>
            <a:prstGeom prst="ellipse">
              <a:avLst/>
            </a:prstGeom>
            <a:solidFill>
              <a:srgbClr val="009882"/>
            </a:solidFill>
            <a:ln w="12700" cap="flat" cmpd="sng" algn="ctr">
              <a:noFill/>
              <a:prstDash val="solid"/>
              <a:miter lim="800000"/>
            </a:ln>
            <a:effectLst/>
          </p:spPr>
          <p:txBody>
            <a:bodyPr anchor="ctr"/>
            <a:lstStyle/>
            <a:p>
              <a:pPr marL="0" marR="0" lvl="0" indent="0" algn="ctr" defTabSz="913765" eaLnBrk="1" fontAlgn="auto" latinLnBrk="0" hangingPunct="1">
                <a:lnSpc>
                  <a:spcPct val="100000"/>
                </a:lnSpc>
                <a:spcBef>
                  <a:spcPts val="0"/>
                </a:spcBef>
                <a:spcAft>
                  <a:spcPts val="0"/>
                </a:spcAft>
                <a:buClrTx/>
                <a:buSzTx/>
                <a:buFontTx/>
                <a:buNone/>
                <a:tabLst/>
                <a:defRPr/>
              </a:pPr>
              <a:endParaRPr kumimoji="0" lang="zh-CN" altLang="en-US" sz="2400" b="0" i="0" u="none" strike="noStrike" kern="0" cap="none" spc="0" normalizeH="0" baseline="0" noProof="0">
                <a:ln>
                  <a:noFill/>
                </a:ln>
                <a:solidFill>
                  <a:prstClr val="white"/>
                </a:solidFill>
                <a:effectLst/>
                <a:uLnTx/>
                <a:uFillTx/>
                <a:latin typeface="Arial"/>
                <a:ea typeface="微软雅黑"/>
                <a:cs typeface="+mn-cs"/>
                <a:sym typeface="Arial"/>
              </a:endParaRPr>
            </a:p>
          </p:txBody>
        </p:sp>
        <p:sp>
          <p:nvSpPr>
            <p:cNvPr id="19" name="Freeform 54"/>
            <p:cNvSpPr/>
            <p:nvPr/>
          </p:nvSpPr>
          <p:spPr bwMode="auto">
            <a:xfrm>
              <a:off x="3500745" y="4143123"/>
              <a:ext cx="490152" cy="443470"/>
            </a:xfrm>
            <a:custGeom>
              <a:avLst/>
              <a:gdLst>
                <a:gd name="T0" fmla="*/ 0 w 525"/>
                <a:gd name="T1" fmla="*/ 2147483647 h 476"/>
                <a:gd name="T2" fmla="*/ 2147483647 w 525"/>
                <a:gd name="T3" fmla="*/ 2147483647 h 476"/>
                <a:gd name="T4" fmla="*/ 2147483647 w 525"/>
                <a:gd name="T5" fmla="*/ 2147483647 h 476"/>
                <a:gd name="T6" fmla="*/ 2147483647 w 525"/>
                <a:gd name="T7" fmla="*/ 2147483647 h 476"/>
                <a:gd name="T8" fmla="*/ 2147483647 w 525"/>
                <a:gd name="T9" fmla="*/ 0 h 476"/>
                <a:gd name="T10" fmla="*/ 2147483647 w 525"/>
                <a:gd name="T11" fmla="*/ 2147483647 h 476"/>
                <a:gd name="T12" fmla="*/ 2147483647 w 525"/>
                <a:gd name="T13" fmla="*/ 2147483647 h 476"/>
                <a:gd name="T14" fmla="*/ 2147483647 w 525"/>
                <a:gd name="T15" fmla="*/ 2147483647 h 476"/>
                <a:gd name="T16" fmla="*/ 2147483647 w 525"/>
                <a:gd name="T17" fmla="*/ 2147483647 h 476"/>
                <a:gd name="T18" fmla="*/ 2147483647 w 525"/>
                <a:gd name="T19" fmla="*/ 2147483647 h 476"/>
                <a:gd name="T20" fmla="*/ 2147483647 w 525"/>
                <a:gd name="T21" fmla="*/ 2147483647 h 476"/>
                <a:gd name="T22" fmla="*/ 2147483647 w 525"/>
                <a:gd name="T23" fmla="*/ 2147483647 h 476"/>
                <a:gd name="T24" fmla="*/ 2147483647 w 525"/>
                <a:gd name="T25" fmla="*/ 2147483647 h 476"/>
                <a:gd name="T26" fmla="*/ 2147483647 w 525"/>
                <a:gd name="T27" fmla="*/ 2147483647 h 476"/>
                <a:gd name="T28" fmla="*/ 0 w 525"/>
                <a:gd name="T29" fmla="*/ 2147483647 h 476"/>
                <a:gd name="T30" fmla="*/ 0 w 525"/>
                <a:gd name="T31" fmla="*/ 2147483647 h 47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25" h="476">
                  <a:moveTo>
                    <a:pt x="0" y="241"/>
                  </a:moveTo>
                  <a:cubicBezTo>
                    <a:pt x="0" y="241"/>
                    <a:pt x="62" y="255"/>
                    <a:pt x="144" y="248"/>
                  </a:cubicBezTo>
                  <a:cubicBezTo>
                    <a:pt x="144" y="248"/>
                    <a:pt x="173" y="250"/>
                    <a:pt x="191" y="206"/>
                  </a:cubicBezTo>
                  <a:cubicBezTo>
                    <a:pt x="209" y="162"/>
                    <a:pt x="248" y="139"/>
                    <a:pt x="273" y="122"/>
                  </a:cubicBezTo>
                  <a:cubicBezTo>
                    <a:pt x="298" y="104"/>
                    <a:pt x="336" y="64"/>
                    <a:pt x="373" y="0"/>
                  </a:cubicBezTo>
                  <a:cubicBezTo>
                    <a:pt x="373" y="0"/>
                    <a:pt x="408" y="0"/>
                    <a:pt x="408" y="50"/>
                  </a:cubicBezTo>
                  <a:cubicBezTo>
                    <a:pt x="408" y="100"/>
                    <a:pt x="332" y="151"/>
                    <a:pt x="358" y="186"/>
                  </a:cubicBezTo>
                  <a:cubicBezTo>
                    <a:pt x="358" y="186"/>
                    <a:pt x="378" y="201"/>
                    <a:pt x="444" y="201"/>
                  </a:cubicBezTo>
                  <a:cubicBezTo>
                    <a:pt x="444" y="201"/>
                    <a:pt x="507" y="189"/>
                    <a:pt x="514" y="227"/>
                  </a:cubicBezTo>
                  <a:cubicBezTo>
                    <a:pt x="514" y="227"/>
                    <a:pt x="524" y="251"/>
                    <a:pt x="488" y="273"/>
                  </a:cubicBezTo>
                  <a:cubicBezTo>
                    <a:pt x="488" y="273"/>
                    <a:pt x="525" y="304"/>
                    <a:pt x="487" y="341"/>
                  </a:cubicBezTo>
                  <a:cubicBezTo>
                    <a:pt x="487" y="341"/>
                    <a:pt x="511" y="390"/>
                    <a:pt x="467" y="409"/>
                  </a:cubicBezTo>
                  <a:cubicBezTo>
                    <a:pt x="467" y="409"/>
                    <a:pt x="476" y="468"/>
                    <a:pt x="411" y="472"/>
                  </a:cubicBezTo>
                  <a:cubicBezTo>
                    <a:pt x="346" y="476"/>
                    <a:pt x="288" y="472"/>
                    <a:pt x="229" y="456"/>
                  </a:cubicBezTo>
                  <a:cubicBezTo>
                    <a:pt x="229" y="456"/>
                    <a:pt x="109" y="420"/>
                    <a:pt x="0" y="457"/>
                  </a:cubicBezTo>
                  <a:lnTo>
                    <a:pt x="0" y="241"/>
                  </a:lnTo>
                  <a:close/>
                </a:path>
              </a:pathLst>
            </a:custGeom>
            <a:solidFill>
              <a:sysClr val="window" lastClr="FFFFFF"/>
            </a:solidFill>
            <a:ln>
              <a:noFill/>
            </a:ln>
            <a:extLst>
              <a:ext uri="{91240B29-F687-4F45-9708-019B960494DF}">
                <a14:hiddenLine xmlns:a14="http://schemas.microsoft.com/office/drawing/2010/main" w="9525">
                  <a:solidFill>
                    <a:srgbClr val="000000"/>
                  </a:solidFill>
                  <a:round/>
                </a14:hiddenLine>
              </a:ext>
            </a:extLst>
          </p:spPr>
          <p:txBody>
            <a:bodyPr/>
            <a:lstStyle/>
            <a:p>
              <a:pPr marL="0" marR="0" lvl="0" indent="0" defTabSz="913765" eaLnBrk="1" fontAlgn="auto" latinLnBrk="0" hangingPunct="1">
                <a:lnSpc>
                  <a:spcPct val="100000"/>
                </a:lnSpc>
                <a:spcBef>
                  <a:spcPts val="0"/>
                </a:spcBef>
                <a:spcAft>
                  <a:spcPts val="0"/>
                </a:spcAft>
                <a:buClrTx/>
                <a:buSzTx/>
                <a:buFontTx/>
                <a:buNone/>
                <a:tabLst/>
                <a:defRPr/>
              </a:pPr>
              <a:endParaRPr kumimoji="0" lang="zh-CN" altLang="en-US" sz="2400" b="0" i="0" u="none" strike="noStrike" kern="0" cap="none" spc="0" normalizeH="0" baseline="0" noProof="0">
                <a:ln>
                  <a:noFill/>
                </a:ln>
                <a:solidFill>
                  <a:prstClr val="black"/>
                </a:solidFill>
                <a:effectLst/>
                <a:uLnTx/>
                <a:uFillTx/>
                <a:latin typeface="Arial"/>
                <a:ea typeface="微软雅黑"/>
                <a:sym typeface="Arial"/>
              </a:endParaRPr>
            </a:p>
          </p:txBody>
        </p:sp>
      </p:grpSp>
    </p:spTree>
    <p:extLst>
      <p:ext uri="{BB962C8B-B14F-4D97-AF65-F5344CB8AC3E}">
        <p14:creationId xmlns:p14="http://schemas.microsoft.com/office/powerpoint/2010/main" val="4271613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kumimoji="0" lang="zh-TW" altLang="en-US" sz="3000" dirty="0">
                <a:solidFill>
                  <a:prstClr val="white"/>
                </a:solidFill>
                <a:effectLst/>
              </a:rPr>
              <a:t>精進行動方案</a:t>
            </a:r>
          </a:p>
        </p:txBody>
      </p:sp>
      <p:sp>
        <p:nvSpPr>
          <p:cNvPr id="12" name="矩形 11"/>
          <p:cNvSpPr/>
          <p:nvPr/>
        </p:nvSpPr>
        <p:spPr>
          <a:xfrm>
            <a:off x="395536" y="699542"/>
            <a:ext cx="8640960" cy="4267835"/>
          </a:xfrm>
          <a:prstGeom prst="rect">
            <a:avLst/>
          </a:prstGeom>
        </p:spPr>
        <p:txBody>
          <a:bodyPr wrap="square">
            <a:spAutoFit/>
          </a:bodyPr>
          <a:lstStyle/>
          <a:p>
            <a:pPr marL="285750" indent="-285750">
              <a:buFont typeface="Wingdings" pitchFamily="2" charset="2"/>
              <a:buChar char="u"/>
            </a:pPr>
            <a:r>
              <a:rPr lang="zh-TW" altLang="zh-TW" sz="1600" dirty="0">
                <a:latin typeface="微軟正黑體" pitchFamily="34" charset="-120"/>
                <a:ea typeface="微軟正黑體" pitchFamily="34" charset="-120"/>
              </a:rPr>
              <a:t>僅列出低於平均分數之項目：</a:t>
            </a:r>
          </a:p>
          <a:p>
            <a:r>
              <a:rPr lang="zh-TW" altLang="en-US" sz="1600" dirty="0"/>
              <a:t>     </a:t>
            </a:r>
            <a:r>
              <a:rPr lang="zh-TW" altLang="zh-TW" sz="1600" b="1" dirty="0">
                <a:solidFill>
                  <a:srgbClr val="2B699D"/>
                </a:solidFill>
                <a:latin typeface="微軟正黑體" pitchFamily="34" charset="-120"/>
                <a:ea typeface="微軟正黑體" pitchFamily="34" charset="-120"/>
              </a:rPr>
              <a:t>董事會績效評估：提升董事會決策品質、董事之選任及持續進修</a:t>
            </a:r>
            <a:endParaRPr lang="en-US" altLang="zh-TW" sz="1600" b="1" dirty="0">
              <a:solidFill>
                <a:srgbClr val="2B699D"/>
              </a:solidFill>
              <a:latin typeface="微軟正黑體" pitchFamily="34" charset="-120"/>
              <a:ea typeface="微軟正黑體" pitchFamily="34" charset="-120"/>
            </a:endParaRPr>
          </a:p>
          <a:p>
            <a:endParaRPr lang="zh-TW" altLang="zh-TW" sz="1600" dirty="0">
              <a:solidFill>
                <a:srgbClr val="2B699D"/>
              </a:solidFill>
              <a:latin typeface="微軟正黑體" pitchFamily="34" charset="-120"/>
              <a:ea typeface="微軟正黑體" pitchFamily="34" charset="-120"/>
            </a:endParaRPr>
          </a:p>
          <a:p>
            <a:r>
              <a:rPr lang="zh-TW" altLang="en-US" sz="1600" dirty="0"/>
              <a:t>     </a:t>
            </a:r>
            <a:r>
              <a:rPr lang="en-US" altLang="zh-TW" sz="1600" dirty="0"/>
              <a:t>1.</a:t>
            </a:r>
            <a:r>
              <a:rPr lang="zh-TW" altLang="zh-TW" sz="1600" dirty="0">
                <a:latin typeface="微軟正黑體" pitchFamily="34" charset="-120"/>
                <a:ea typeface="微軟正黑體" pitchFamily="34" charset="-120"/>
              </a:rPr>
              <a:t>提升董事會決策品質</a:t>
            </a:r>
            <a:r>
              <a:rPr lang="en-US" altLang="zh-TW" sz="1600" dirty="0">
                <a:latin typeface="微軟正黑體" pitchFamily="34" charset="-120"/>
                <a:ea typeface="微軟正黑體" pitchFamily="34" charset="-120"/>
              </a:rPr>
              <a:t>-</a:t>
            </a:r>
            <a:r>
              <a:rPr lang="zh-TW" altLang="zh-TW" sz="1600" dirty="0">
                <a:latin typeface="微軟正黑體" pitchFamily="34" charset="-120"/>
                <a:ea typeface="微軟正黑體" pitchFamily="34" charset="-120"/>
              </a:rPr>
              <a:t>董事會召開頻率適當。</a:t>
            </a:r>
          </a:p>
          <a:p>
            <a:r>
              <a:rPr lang="zh-TW" altLang="en-US" sz="1600" dirty="0">
                <a:solidFill>
                  <a:schemeClr val="accent5"/>
                </a:solidFill>
                <a:latin typeface="微軟正黑體" pitchFamily="34" charset="-120"/>
                <a:ea typeface="微軟正黑體" pitchFamily="34" charset="-120"/>
              </a:rPr>
              <a:t>         </a:t>
            </a:r>
            <a:r>
              <a:rPr lang="zh-TW" altLang="zh-TW" sz="1600" b="1" u="sng" dirty="0">
                <a:solidFill>
                  <a:schemeClr val="accent5"/>
                </a:solidFill>
                <a:latin typeface="微軟正黑體" pitchFamily="34" charset="-120"/>
                <a:ea typeface="微軟正黑體" pitchFamily="34" charset="-120"/>
              </a:rPr>
              <a:t>行動方案：</a:t>
            </a:r>
            <a:endParaRPr lang="en-US" altLang="zh-TW" sz="1600" b="1" u="sng" dirty="0">
              <a:solidFill>
                <a:schemeClr val="accent5"/>
              </a:solidFill>
              <a:latin typeface="微軟正黑體" pitchFamily="34" charset="-120"/>
              <a:ea typeface="微軟正黑體" pitchFamily="34" charset="-120"/>
            </a:endParaRPr>
          </a:p>
          <a:p>
            <a:r>
              <a:rPr lang="zh-TW" altLang="en-US" sz="1600" dirty="0">
                <a:solidFill>
                  <a:schemeClr val="accent5"/>
                </a:solidFill>
                <a:latin typeface="微軟正黑體" pitchFamily="34" charset="-120"/>
                <a:ea typeface="微軟正黑體" pitchFamily="34" charset="-120"/>
              </a:rPr>
              <a:t>         </a:t>
            </a:r>
            <a:r>
              <a:rPr lang="zh-TW" altLang="zh-TW" sz="1600" dirty="0">
                <a:solidFill>
                  <a:schemeClr val="accent5"/>
                </a:solidFill>
                <a:ea typeface="微軟正黑體" pitchFamily="34" charset="-120"/>
              </a:rPr>
              <a:t>本公司董事會召開次數符合法令規定，每季至少召開一次，</a:t>
            </a:r>
            <a:r>
              <a:rPr lang="en-US" altLang="zh-TW" sz="1600" dirty="0">
                <a:solidFill>
                  <a:schemeClr val="accent5"/>
                </a:solidFill>
                <a:ea typeface="微軟正黑體" pitchFamily="34" charset="-120"/>
              </a:rPr>
              <a:t>114</a:t>
            </a:r>
            <a:r>
              <a:rPr lang="zh-TW" altLang="zh-TW" sz="1600" dirty="0">
                <a:solidFill>
                  <a:schemeClr val="accent5"/>
                </a:solidFill>
                <a:ea typeface="微軟正黑體" pitchFamily="34" charset="-120"/>
              </a:rPr>
              <a:t>年召開次數為</a:t>
            </a:r>
            <a:r>
              <a:rPr lang="en-US" altLang="zh-TW" sz="1600" dirty="0">
                <a:solidFill>
                  <a:schemeClr val="accent5"/>
                </a:solidFill>
                <a:ea typeface="微軟正黑體" pitchFamily="34" charset="-120"/>
              </a:rPr>
              <a:t>7</a:t>
            </a:r>
            <a:r>
              <a:rPr lang="zh-TW" altLang="zh-TW" sz="1600" dirty="0">
                <a:solidFill>
                  <a:schemeClr val="accent5"/>
                </a:solidFill>
                <a:ea typeface="微軟正黑體" pitchFamily="34" charset="-120"/>
              </a:rPr>
              <a:t>次</a:t>
            </a:r>
            <a:r>
              <a:rPr lang="en-US" altLang="zh-TW" sz="1600" dirty="0">
                <a:solidFill>
                  <a:schemeClr val="accent5"/>
                </a:solidFill>
                <a:ea typeface="微軟正黑體" pitchFamily="34" charset="-120"/>
              </a:rPr>
              <a:t>(113</a:t>
            </a:r>
            <a:r>
              <a:rPr lang="zh-TW" altLang="zh-TW" sz="1600" dirty="0">
                <a:solidFill>
                  <a:schemeClr val="accent5"/>
                </a:solidFill>
                <a:ea typeface="微軟正黑體" pitchFamily="34" charset="-120"/>
              </a:rPr>
              <a:t>年為</a:t>
            </a:r>
            <a:endParaRPr lang="en-US" altLang="zh-TW" sz="1600" dirty="0">
              <a:solidFill>
                <a:schemeClr val="accent5"/>
              </a:solidFill>
              <a:ea typeface="微軟正黑體" pitchFamily="34" charset="-120"/>
            </a:endParaRPr>
          </a:p>
          <a:p>
            <a:r>
              <a:rPr lang="zh-TW" altLang="en-US" sz="1600" dirty="0">
                <a:solidFill>
                  <a:schemeClr val="accent5"/>
                </a:solidFill>
                <a:ea typeface="微軟正黑體" pitchFamily="34" charset="-120"/>
              </a:rPr>
              <a:t>        </a:t>
            </a:r>
            <a:r>
              <a:rPr lang="en-US" altLang="zh-TW" sz="1600" dirty="0">
                <a:solidFill>
                  <a:schemeClr val="accent5"/>
                </a:solidFill>
                <a:ea typeface="微軟正黑體" pitchFamily="34" charset="-120"/>
              </a:rPr>
              <a:t>9</a:t>
            </a:r>
            <a:r>
              <a:rPr lang="zh-TW" altLang="zh-TW" sz="1600" dirty="0">
                <a:solidFill>
                  <a:schemeClr val="accent5"/>
                </a:solidFill>
                <a:ea typeface="微軟正黑體" pitchFamily="34" charset="-120"/>
              </a:rPr>
              <a:t>次</a:t>
            </a:r>
            <a:r>
              <a:rPr lang="en-US" altLang="zh-TW" sz="1600" dirty="0">
                <a:solidFill>
                  <a:schemeClr val="accent5"/>
                </a:solidFill>
                <a:ea typeface="微軟正黑體" pitchFamily="34" charset="-120"/>
              </a:rPr>
              <a:t>)</a:t>
            </a:r>
            <a:r>
              <a:rPr lang="zh-TW" altLang="zh-TW" sz="1600" dirty="0">
                <a:solidFill>
                  <a:schemeClr val="accent5"/>
                </a:solidFill>
                <a:ea typeface="微軟正黑體" pitchFamily="34" charset="-120"/>
              </a:rPr>
              <a:t>。本公司董事會召開係依公司經營策略、業務及公司治理等實務需求而定，會前提</a:t>
            </a:r>
            <a:endParaRPr lang="en-US" altLang="zh-TW" sz="1600" dirty="0">
              <a:solidFill>
                <a:schemeClr val="accent5"/>
              </a:solidFill>
              <a:ea typeface="微軟正黑體" pitchFamily="34" charset="-120"/>
            </a:endParaRPr>
          </a:p>
          <a:p>
            <a:r>
              <a:rPr lang="zh-TW" altLang="en-US" sz="1600" dirty="0">
                <a:solidFill>
                  <a:schemeClr val="accent5"/>
                </a:solidFill>
                <a:ea typeface="微軟正黑體" pitchFamily="34" charset="-120"/>
              </a:rPr>
              <a:t>        </a:t>
            </a:r>
            <a:r>
              <a:rPr lang="zh-TW" altLang="zh-TW" sz="1600" dirty="0">
                <a:solidFill>
                  <a:schemeClr val="accent5"/>
                </a:solidFill>
                <a:ea typeface="微軟正黑體" pitchFamily="34" charset="-120"/>
              </a:rPr>
              <a:t>供完整書面資料，並確保議程有充分討論時間，讓董事能有效參與並做出明智決策。</a:t>
            </a:r>
            <a:endParaRPr lang="en-US" altLang="zh-TW" sz="1600" dirty="0">
              <a:solidFill>
                <a:schemeClr val="accent5"/>
              </a:solidFill>
              <a:ea typeface="微軟正黑體" pitchFamily="34" charset="-120"/>
            </a:endParaRPr>
          </a:p>
          <a:p>
            <a:endParaRPr lang="zh-TW" altLang="zh-TW" sz="1600" dirty="0">
              <a:solidFill>
                <a:schemeClr val="accent5"/>
              </a:solidFill>
              <a:latin typeface="微軟正黑體" pitchFamily="34" charset="-120"/>
              <a:ea typeface="微軟正黑體" pitchFamily="34" charset="-120"/>
            </a:endParaRPr>
          </a:p>
          <a:p>
            <a:pPr>
              <a:lnSpc>
                <a:spcPts val="1920"/>
              </a:lnSpc>
            </a:pPr>
            <a:r>
              <a:rPr lang="zh-TW" altLang="en-US" sz="1600" dirty="0"/>
              <a:t>     </a:t>
            </a:r>
            <a:r>
              <a:rPr lang="en-US" altLang="zh-TW" sz="1600" dirty="0"/>
              <a:t>2.</a:t>
            </a:r>
            <a:r>
              <a:rPr lang="zh-TW" altLang="zh-TW" sz="1600" dirty="0">
                <a:latin typeface="微軟正黑體" pitchFamily="34" charset="-120"/>
                <a:ea typeface="微軟正黑體" pitchFamily="34" charset="-120"/>
              </a:rPr>
              <a:t>董事之選任及持續進修</a:t>
            </a:r>
            <a:r>
              <a:rPr lang="en-US" altLang="zh-TW" sz="1600" dirty="0">
                <a:latin typeface="微軟正黑體" pitchFamily="34" charset="-120"/>
                <a:ea typeface="微軟正黑體" pitchFamily="34" charset="-120"/>
              </a:rPr>
              <a:t>-</a:t>
            </a:r>
          </a:p>
          <a:p>
            <a:pPr>
              <a:lnSpc>
                <a:spcPts val="1920"/>
              </a:lnSpc>
            </a:pPr>
            <a:r>
              <a:rPr lang="zh-TW" altLang="en-US" sz="1600" dirty="0">
                <a:latin typeface="微軟正黑體" pitchFamily="34" charset="-120"/>
                <a:ea typeface="微軟正黑體" pitchFamily="34" charset="-120"/>
              </a:rPr>
              <a:t>        </a:t>
            </a:r>
            <a:r>
              <a:rPr lang="en-US" altLang="zh-TW" sz="1600" dirty="0">
                <a:ea typeface="微軟正黑體" pitchFamily="34" charset="-120"/>
              </a:rPr>
              <a:t>(1)</a:t>
            </a:r>
            <a:r>
              <a:rPr lang="zh-TW" altLang="zh-TW" sz="1600" dirty="0">
                <a:ea typeface="微軟正黑體" pitchFamily="34" charset="-120"/>
              </a:rPr>
              <a:t>公司制定有嚴謹與透明之選任董事程序及接班人計畫</a:t>
            </a:r>
            <a:endParaRPr lang="en-US" altLang="zh-TW" sz="1600" dirty="0">
              <a:ea typeface="微軟正黑體" pitchFamily="34" charset="-120"/>
            </a:endParaRPr>
          </a:p>
          <a:p>
            <a:pPr>
              <a:lnSpc>
                <a:spcPts val="1920"/>
              </a:lnSpc>
            </a:pPr>
            <a:r>
              <a:rPr lang="zh-TW" altLang="en-US" sz="1600" dirty="0">
                <a:ea typeface="微軟正黑體" pitchFamily="34" charset="-120"/>
              </a:rPr>
              <a:t>       </a:t>
            </a:r>
            <a:r>
              <a:rPr lang="en-US" altLang="zh-TW" sz="1600" dirty="0">
                <a:ea typeface="微軟正黑體" pitchFamily="34" charset="-120"/>
              </a:rPr>
              <a:t>(2)</a:t>
            </a:r>
            <a:r>
              <a:rPr lang="zh-TW" altLang="zh-TW" sz="1600" dirty="0">
                <a:ea typeface="微軟正黑體" pitchFamily="34" charset="-120"/>
              </a:rPr>
              <a:t>董事會成員選任程序，係將個別董事績效評估結果納入考量</a:t>
            </a:r>
            <a:endParaRPr lang="en-US" altLang="zh-TW" sz="1600" dirty="0">
              <a:ea typeface="微軟正黑體" pitchFamily="34" charset="-120"/>
            </a:endParaRPr>
          </a:p>
          <a:p>
            <a:pPr>
              <a:lnSpc>
                <a:spcPts val="1920"/>
              </a:lnSpc>
            </a:pPr>
            <a:r>
              <a:rPr lang="zh-TW" altLang="en-US" sz="1600" dirty="0">
                <a:ea typeface="微軟正黑體" pitchFamily="34" charset="-120"/>
              </a:rPr>
              <a:t>       </a:t>
            </a:r>
            <a:r>
              <a:rPr lang="en-US" altLang="zh-TW" sz="1600" dirty="0">
                <a:ea typeface="微軟正黑體" pitchFamily="34" charset="-120"/>
              </a:rPr>
              <a:t>(3)</a:t>
            </a:r>
            <a:r>
              <a:rPr lang="zh-TW" altLang="zh-TW" sz="1600" dirty="0">
                <a:ea typeface="微軟正黑體" pitchFamily="34" charset="-120"/>
              </a:rPr>
              <a:t>董事會對於新任董事有適當的就任說明，使新任董事了解其職責及熟悉公司運作及環境</a:t>
            </a:r>
          </a:p>
          <a:p>
            <a:r>
              <a:rPr lang="zh-TW" altLang="en-US" sz="1600" dirty="0">
                <a:solidFill>
                  <a:schemeClr val="accent5"/>
                </a:solidFill>
                <a:latin typeface="微軟正黑體" pitchFamily="34" charset="-120"/>
                <a:ea typeface="微軟正黑體" pitchFamily="34" charset="-120"/>
              </a:rPr>
              <a:t>         </a:t>
            </a:r>
            <a:r>
              <a:rPr lang="zh-TW" altLang="zh-TW" sz="1600" b="1" u="sng" dirty="0">
                <a:solidFill>
                  <a:schemeClr val="accent5"/>
                </a:solidFill>
                <a:latin typeface="微軟正黑體" pitchFamily="34" charset="-120"/>
                <a:ea typeface="微軟正黑體" pitchFamily="34" charset="-120"/>
              </a:rPr>
              <a:t>行動方案：</a:t>
            </a:r>
            <a:endParaRPr lang="en-US" altLang="zh-TW" sz="1600" b="1" u="sng" dirty="0">
              <a:solidFill>
                <a:schemeClr val="accent5"/>
              </a:solidFill>
              <a:latin typeface="微軟正黑體" pitchFamily="34" charset="-120"/>
              <a:ea typeface="微軟正黑體" pitchFamily="34" charset="-120"/>
            </a:endParaRPr>
          </a:p>
          <a:p>
            <a:r>
              <a:rPr lang="zh-TW" altLang="en-US" sz="1600" b="1" dirty="0">
                <a:solidFill>
                  <a:schemeClr val="accent5"/>
                </a:solidFill>
                <a:latin typeface="微軟正黑體" pitchFamily="34" charset="-120"/>
                <a:ea typeface="微軟正黑體" pitchFamily="34" charset="-120"/>
              </a:rPr>
              <a:t>        </a:t>
            </a:r>
            <a:r>
              <a:rPr lang="en-US" altLang="zh-TW" sz="1600" dirty="0">
                <a:solidFill>
                  <a:schemeClr val="accent5"/>
                </a:solidFill>
                <a:ea typeface="微軟正黑體" pitchFamily="34" charset="-120"/>
              </a:rPr>
              <a:t>(1)</a:t>
            </a:r>
            <a:r>
              <a:rPr lang="zh-TW" altLang="zh-TW" sz="1600" dirty="0">
                <a:solidFill>
                  <a:schemeClr val="accent5"/>
                </a:solidFill>
                <a:ea typeface="微軟正黑體" pitchFamily="34" charset="-120"/>
              </a:rPr>
              <a:t>公司應持續進行中高階主管接班培育，提供多樣化的講習與進修課程，協助培育對象及</a:t>
            </a:r>
            <a:endParaRPr lang="en-US" altLang="zh-TW" sz="1600" dirty="0">
              <a:solidFill>
                <a:schemeClr val="accent5"/>
              </a:solidFill>
              <a:ea typeface="微軟正黑體" pitchFamily="34" charset="-120"/>
            </a:endParaRPr>
          </a:p>
          <a:p>
            <a:r>
              <a:rPr lang="zh-TW" altLang="en-US" sz="1600" dirty="0">
                <a:solidFill>
                  <a:schemeClr val="accent5"/>
                </a:solidFill>
                <a:ea typeface="微軟正黑體" pitchFamily="34" charset="-120"/>
              </a:rPr>
              <a:t>            </a:t>
            </a:r>
            <a:r>
              <a:rPr lang="zh-TW" altLang="zh-TW" sz="1600" dirty="0">
                <a:solidFill>
                  <a:schemeClr val="accent5"/>
                </a:solidFill>
                <a:ea typeface="微軟正黑體" pitchFamily="34" charset="-120"/>
              </a:rPr>
              <a:t>董事會成員執行業務及遵循法令，增進其職能之發揮。此外，其價值觀念要能符合公司</a:t>
            </a:r>
            <a:endParaRPr lang="en-US" altLang="zh-TW" sz="1600" dirty="0">
              <a:solidFill>
                <a:schemeClr val="accent5"/>
              </a:solidFill>
              <a:ea typeface="微軟正黑體" pitchFamily="34" charset="-120"/>
            </a:endParaRPr>
          </a:p>
          <a:p>
            <a:r>
              <a:rPr lang="zh-TW" altLang="en-US" sz="1600" dirty="0">
                <a:solidFill>
                  <a:schemeClr val="accent5"/>
                </a:solidFill>
                <a:ea typeface="微軟正黑體" pitchFamily="34" charset="-120"/>
              </a:rPr>
              <a:t>            </a:t>
            </a:r>
            <a:r>
              <a:rPr lang="zh-TW" altLang="zh-TW" sz="1600" dirty="0">
                <a:solidFill>
                  <a:schemeClr val="accent5"/>
                </a:solidFill>
                <a:ea typeface="微軟正黑體" pitchFamily="34" charset="-120"/>
              </a:rPr>
              <a:t>經營理念，並需具備誠信、正直之人格特質。</a:t>
            </a:r>
          </a:p>
        </p:txBody>
      </p:sp>
      <p:grpSp>
        <p:nvGrpSpPr>
          <p:cNvPr id="15" name="群組 14"/>
          <p:cNvGrpSpPr>
            <a:grpSpLocks noChangeAspect="1"/>
          </p:cNvGrpSpPr>
          <p:nvPr/>
        </p:nvGrpSpPr>
        <p:grpSpPr>
          <a:xfrm>
            <a:off x="467544" y="1707702"/>
            <a:ext cx="432000" cy="432000"/>
            <a:chOff x="1235009" y="1974994"/>
            <a:chExt cx="634446" cy="634446"/>
          </a:xfrm>
        </p:grpSpPr>
        <p:sp>
          <p:nvSpPr>
            <p:cNvPr id="16" name="Rounded Rectangle 4"/>
            <p:cNvSpPr/>
            <p:nvPr/>
          </p:nvSpPr>
          <p:spPr>
            <a:xfrm>
              <a:off x="1235009" y="1974994"/>
              <a:ext cx="634446" cy="634446"/>
            </a:xfrm>
            <a:prstGeom prst="roundRect">
              <a:avLst>
                <a:gd name="adj" fmla="val 50000"/>
              </a:avLst>
            </a:prstGeom>
            <a:solidFill>
              <a:srgbClr val="00988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en-GB" sz="1265">
                <a:solidFill>
                  <a:schemeClr val="tx1">
                    <a:lumMod val="50000"/>
                    <a:lumOff val="50000"/>
                  </a:schemeClr>
                </a:solidFill>
                <a:latin typeface="Arial"/>
                <a:ea typeface="微软雅黑"/>
                <a:sym typeface="Arial"/>
              </a:endParaRPr>
            </a:p>
          </p:txBody>
        </p:sp>
        <p:grpSp>
          <p:nvGrpSpPr>
            <p:cNvPr id="17" name="Group 80"/>
            <p:cNvGrpSpPr/>
            <p:nvPr/>
          </p:nvGrpSpPr>
          <p:grpSpPr>
            <a:xfrm>
              <a:off x="1441534" y="2131127"/>
              <a:ext cx="221396" cy="322731"/>
              <a:chOff x="3582988" y="3510757"/>
              <a:chExt cx="319088" cy="465138"/>
            </a:xfrm>
            <a:solidFill>
              <a:schemeClr val="bg1"/>
            </a:solidFill>
          </p:grpSpPr>
          <p:sp>
            <p:nvSpPr>
              <p:cNvPr id="18" name="AutoShape 113"/>
              <p:cNvSpPr/>
              <p:nvPr/>
            </p:nvSpPr>
            <p:spPr bwMode="auto">
              <a:xfrm>
                <a:off x="3582988" y="3510757"/>
                <a:ext cx="319088" cy="46513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5386" y="14175"/>
                    </a:moveTo>
                    <a:lnTo>
                      <a:pt x="6223" y="14175"/>
                    </a:lnTo>
                    <a:cubicBezTo>
                      <a:pt x="5734" y="13446"/>
                      <a:pt x="5147" y="12716"/>
                      <a:pt x="4568" y="12003"/>
                    </a:cubicBezTo>
                    <a:cubicBezTo>
                      <a:pt x="3287" y="10427"/>
                      <a:pt x="1963" y="8797"/>
                      <a:pt x="1963" y="7425"/>
                    </a:cubicBezTo>
                    <a:cubicBezTo>
                      <a:pt x="1963" y="4075"/>
                      <a:pt x="5927" y="1350"/>
                      <a:pt x="10800" y="1350"/>
                    </a:cubicBezTo>
                    <a:cubicBezTo>
                      <a:pt x="15672" y="1350"/>
                      <a:pt x="19636" y="4075"/>
                      <a:pt x="19636" y="7425"/>
                    </a:cubicBezTo>
                    <a:cubicBezTo>
                      <a:pt x="19636" y="8787"/>
                      <a:pt x="18312" y="10425"/>
                      <a:pt x="17029" y="12011"/>
                    </a:cubicBezTo>
                    <a:cubicBezTo>
                      <a:pt x="16455" y="12723"/>
                      <a:pt x="15873" y="13449"/>
                      <a:pt x="15386" y="14175"/>
                    </a:cubicBezTo>
                    <a:moveTo>
                      <a:pt x="10800" y="20249"/>
                    </a:moveTo>
                    <a:cubicBezTo>
                      <a:pt x="9805" y="20249"/>
                      <a:pt x="9347" y="20171"/>
                      <a:pt x="8839" y="19406"/>
                    </a:cubicBezTo>
                    <a:lnTo>
                      <a:pt x="13000" y="19048"/>
                    </a:lnTo>
                    <a:cubicBezTo>
                      <a:pt x="12398" y="20164"/>
                      <a:pt x="11959" y="20249"/>
                      <a:pt x="10800" y="20249"/>
                    </a:cubicBezTo>
                    <a:moveTo>
                      <a:pt x="7595" y="16813"/>
                    </a:moveTo>
                    <a:cubicBezTo>
                      <a:pt x="7417" y="16407"/>
                      <a:pt x="7215" y="15978"/>
                      <a:pt x="6991" y="15525"/>
                    </a:cubicBezTo>
                    <a:lnTo>
                      <a:pt x="14616" y="15525"/>
                    </a:lnTo>
                    <a:cubicBezTo>
                      <a:pt x="14496" y="15767"/>
                      <a:pt x="14375" y="16010"/>
                      <a:pt x="14270" y="16239"/>
                    </a:cubicBezTo>
                    <a:cubicBezTo>
                      <a:pt x="14270" y="16239"/>
                      <a:pt x="7595" y="16813"/>
                      <a:pt x="7595" y="16813"/>
                    </a:cubicBezTo>
                    <a:close/>
                    <a:moveTo>
                      <a:pt x="13345" y="18343"/>
                    </a:moveTo>
                    <a:lnTo>
                      <a:pt x="8476" y="18762"/>
                    </a:lnTo>
                    <a:cubicBezTo>
                      <a:pt x="8303" y="18416"/>
                      <a:pt x="8116" y="18011"/>
                      <a:pt x="7890" y="17483"/>
                    </a:cubicBezTo>
                    <a:cubicBezTo>
                      <a:pt x="7887" y="17477"/>
                      <a:pt x="7883" y="17469"/>
                      <a:pt x="7881" y="17462"/>
                    </a:cubicBezTo>
                    <a:lnTo>
                      <a:pt x="13957" y="16941"/>
                    </a:lnTo>
                    <a:cubicBezTo>
                      <a:pt x="13871" y="17140"/>
                      <a:pt x="13778" y="17350"/>
                      <a:pt x="13698" y="17537"/>
                    </a:cubicBezTo>
                    <a:cubicBezTo>
                      <a:pt x="13569" y="17841"/>
                      <a:pt x="13453" y="18104"/>
                      <a:pt x="13345" y="18343"/>
                    </a:cubicBezTo>
                    <a:moveTo>
                      <a:pt x="10800" y="0"/>
                    </a:moveTo>
                    <a:cubicBezTo>
                      <a:pt x="4835" y="0"/>
                      <a:pt x="0" y="3324"/>
                      <a:pt x="0" y="7425"/>
                    </a:cubicBezTo>
                    <a:cubicBezTo>
                      <a:pt x="0" y="10146"/>
                      <a:pt x="3621" y="13029"/>
                      <a:pt x="4939" y="15562"/>
                    </a:cubicBezTo>
                    <a:cubicBezTo>
                      <a:pt x="6906" y="19339"/>
                      <a:pt x="6688" y="21599"/>
                      <a:pt x="10800" y="21599"/>
                    </a:cubicBezTo>
                    <a:cubicBezTo>
                      <a:pt x="14972" y="21599"/>
                      <a:pt x="14692" y="19349"/>
                      <a:pt x="16660" y="15577"/>
                    </a:cubicBezTo>
                    <a:cubicBezTo>
                      <a:pt x="17983" y="13039"/>
                      <a:pt x="21600" y="10124"/>
                      <a:pt x="21600" y="7425"/>
                    </a:cubicBezTo>
                    <a:cubicBezTo>
                      <a:pt x="21600" y="3324"/>
                      <a:pt x="16764" y="0"/>
                      <a:pt x="10800" y="0"/>
                    </a:cubicBezTo>
                  </a:path>
                </a:pathLst>
              </a:custGeom>
              <a:grpFill/>
              <a:ln>
                <a:noFill/>
              </a:ln>
              <a:effectLst/>
            </p:spPr>
            <p:txBody>
              <a:bodyPr lIns="20089" tIns="20089" rIns="20089" bIns="20089" anchor="ctr"/>
              <a:lstStyle/>
              <a:p>
                <a:pPr algn="ctr" defTabSz="240665" hangingPunct="0">
                  <a:lnSpc>
                    <a:spcPct val="130000"/>
                  </a:lnSpc>
                </a:pPr>
                <a:endParaRPr lang="en-US" sz="1265">
                  <a:solidFill>
                    <a:schemeClr val="tx1">
                      <a:lumMod val="50000"/>
                      <a:lumOff val="50000"/>
                    </a:schemeClr>
                  </a:solidFill>
                  <a:latin typeface="Arial"/>
                  <a:ea typeface="微软雅黑"/>
                  <a:sym typeface="Arial"/>
                </a:endParaRPr>
              </a:p>
            </p:txBody>
          </p:sp>
          <p:sp>
            <p:nvSpPr>
              <p:cNvPr id="19" name="AutoShape 114"/>
              <p:cNvSpPr/>
              <p:nvPr/>
            </p:nvSpPr>
            <p:spPr bwMode="auto">
              <a:xfrm>
                <a:off x="3655219" y="3583782"/>
                <a:ext cx="94456" cy="9445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938" y="0"/>
                    </a:moveTo>
                    <a:cubicBezTo>
                      <a:pt x="8943" y="0"/>
                      <a:pt x="0" y="8942"/>
                      <a:pt x="0" y="19938"/>
                    </a:cubicBezTo>
                    <a:cubicBezTo>
                      <a:pt x="0" y="20855"/>
                      <a:pt x="743" y="21600"/>
                      <a:pt x="1661" y="21600"/>
                    </a:cubicBezTo>
                    <a:cubicBezTo>
                      <a:pt x="2579" y="21600"/>
                      <a:pt x="3323" y="20855"/>
                      <a:pt x="3323" y="19938"/>
                    </a:cubicBezTo>
                    <a:cubicBezTo>
                      <a:pt x="3323" y="10777"/>
                      <a:pt x="10777" y="3323"/>
                      <a:pt x="19938" y="3323"/>
                    </a:cubicBezTo>
                    <a:cubicBezTo>
                      <a:pt x="20856" y="3323"/>
                      <a:pt x="21600" y="2578"/>
                      <a:pt x="21600" y="1661"/>
                    </a:cubicBezTo>
                    <a:cubicBezTo>
                      <a:pt x="21600" y="744"/>
                      <a:pt x="20856" y="0"/>
                      <a:pt x="19938" y="0"/>
                    </a:cubicBezTo>
                  </a:path>
                </a:pathLst>
              </a:custGeom>
              <a:grpFill/>
              <a:ln>
                <a:noFill/>
              </a:ln>
              <a:effectLst/>
            </p:spPr>
            <p:txBody>
              <a:bodyPr lIns="20089" tIns="20089" rIns="20089" bIns="20089" anchor="ctr"/>
              <a:lstStyle/>
              <a:p>
                <a:pPr algn="ctr" defTabSz="240665" hangingPunct="0">
                  <a:lnSpc>
                    <a:spcPct val="130000"/>
                  </a:lnSpc>
                </a:pPr>
                <a:endParaRPr lang="en-US" sz="1265">
                  <a:solidFill>
                    <a:schemeClr val="tx1">
                      <a:lumMod val="50000"/>
                      <a:lumOff val="50000"/>
                    </a:schemeClr>
                  </a:solidFill>
                  <a:latin typeface="Arial"/>
                  <a:ea typeface="微软雅黑"/>
                  <a:sym typeface="Arial"/>
                </a:endParaRPr>
              </a:p>
            </p:txBody>
          </p:sp>
        </p:grpSp>
      </p:grpSp>
      <p:grpSp>
        <p:nvGrpSpPr>
          <p:cNvPr id="20" name="群組 19"/>
          <p:cNvGrpSpPr>
            <a:grpSpLocks noChangeAspect="1"/>
          </p:cNvGrpSpPr>
          <p:nvPr/>
        </p:nvGrpSpPr>
        <p:grpSpPr>
          <a:xfrm>
            <a:off x="467544" y="3867894"/>
            <a:ext cx="432000" cy="432000"/>
            <a:chOff x="1235009" y="1974994"/>
            <a:chExt cx="634446" cy="634446"/>
          </a:xfrm>
        </p:grpSpPr>
        <p:sp>
          <p:nvSpPr>
            <p:cNvPr id="21" name="Rounded Rectangle 4"/>
            <p:cNvSpPr/>
            <p:nvPr/>
          </p:nvSpPr>
          <p:spPr>
            <a:xfrm>
              <a:off x="1235009" y="1974994"/>
              <a:ext cx="634446" cy="634446"/>
            </a:xfrm>
            <a:prstGeom prst="roundRect">
              <a:avLst>
                <a:gd name="adj" fmla="val 50000"/>
              </a:avLst>
            </a:prstGeom>
            <a:solidFill>
              <a:srgbClr val="00988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en-GB" sz="1265">
                <a:solidFill>
                  <a:schemeClr val="tx1">
                    <a:lumMod val="50000"/>
                    <a:lumOff val="50000"/>
                  </a:schemeClr>
                </a:solidFill>
                <a:latin typeface="Arial"/>
                <a:ea typeface="微软雅黑"/>
                <a:sym typeface="Arial"/>
              </a:endParaRPr>
            </a:p>
          </p:txBody>
        </p:sp>
        <p:grpSp>
          <p:nvGrpSpPr>
            <p:cNvPr id="22" name="Group 80"/>
            <p:cNvGrpSpPr/>
            <p:nvPr/>
          </p:nvGrpSpPr>
          <p:grpSpPr>
            <a:xfrm>
              <a:off x="1441534" y="2131127"/>
              <a:ext cx="221396" cy="322731"/>
              <a:chOff x="3582988" y="3510757"/>
              <a:chExt cx="319088" cy="465138"/>
            </a:xfrm>
            <a:solidFill>
              <a:schemeClr val="bg1"/>
            </a:solidFill>
          </p:grpSpPr>
          <p:sp>
            <p:nvSpPr>
              <p:cNvPr id="23" name="AutoShape 113"/>
              <p:cNvSpPr/>
              <p:nvPr/>
            </p:nvSpPr>
            <p:spPr bwMode="auto">
              <a:xfrm>
                <a:off x="3582988" y="3510757"/>
                <a:ext cx="319088" cy="46513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5386" y="14175"/>
                    </a:moveTo>
                    <a:lnTo>
                      <a:pt x="6223" y="14175"/>
                    </a:lnTo>
                    <a:cubicBezTo>
                      <a:pt x="5734" y="13446"/>
                      <a:pt x="5147" y="12716"/>
                      <a:pt x="4568" y="12003"/>
                    </a:cubicBezTo>
                    <a:cubicBezTo>
                      <a:pt x="3287" y="10427"/>
                      <a:pt x="1963" y="8797"/>
                      <a:pt x="1963" y="7425"/>
                    </a:cubicBezTo>
                    <a:cubicBezTo>
                      <a:pt x="1963" y="4075"/>
                      <a:pt x="5927" y="1350"/>
                      <a:pt x="10800" y="1350"/>
                    </a:cubicBezTo>
                    <a:cubicBezTo>
                      <a:pt x="15672" y="1350"/>
                      <a:pt x="19636" y="4075"/>
                      <a:pt x="19636" y="7425"/>
                    </a:cubicBezTo>
                    <a:cubicBezTo>
                      <a:pt x="19636" y="8787"/>
                      <a:pt x="18312" y="10425"/>
                      <a:pt x="17029" y="12011"/>
                    </a:cubicBezTo>
                    <a:cubicBezTo>
                      <a:pt x="16455" y="12723"/>
                      <a:pt x="15873" y="13449"/>
                      <a:pt x="15386" y="14175"/>
                    </a:cubicBezTo>
                    <a:moveTo>
                      <a:pt x="10800" y="20249"/>
                    </a:moveTo>
                    <a:cubicBezTo>
                      <a:pt x="9805" y="20249"/>
                      <a:pt x="9347" y="20171"/>
                      <a:pt x="8839" y="19406"/>
                    </a:cubicBezTo>
                    <a:lnTo>
                      <a:pt x="13000" y="19048"/>
                    </a:lnTo>
                    <a:cubicBezTo>
                      <a:pt x="12398" y="20164"/>
                      <a:pt x="11959" y="20249"/>
                      <a:pt x="10800" y="20249"/>
                    </a:cubicBezTo>
                    <a:moveTo>
                      <a:pt x="7595" y="16813"/>
                    </a:moveTo>
                    <a:cubicBezTo>
                      <a:pt x="7417" y="16407"/>
                      <a:pt x="7215" y="15978"/>
                      <a:pt x="6991" y="15525"/>
                    </a:cubicBezTo>
                    <a:lnTo>
                      <a:pt x="14616" y="15525"/>
                    </a:lnTo>
                    <a:cubicBezTo>
                      <a:pt x="14496" y="15767"/>
                      <a:pt x="14375" y="16010"/>
                      <a:pt x="14270" y="16239"/>
                    </a:cubicBezTo>
                    <a:cubicBezTo>
                      <a:pt x="14270" y="16239"/>
                      <a:pt x="7595" y="16813"/>
                      <a:pt x="7595" y="16813"/>
                    </a:cubicBezTo>
                    <a:close/>
                    <a:moveTo>
                      <a:pt x="13345" y="18343"/>
                    </a:moveTo>
                    <a:lnTo>
                      <a:pt x="8476" y="18762"/>
                    </a:lnTo>
                    <a:cubicBezTo>
                      <a:pt x="8303" y="18416"/>
                      <a:pt x="8116" y="18011"/>
                      <a:pt x="7890" y="17483"/>
                    </a:cubicBezTo>
                    <a:cubicBezTo>
                      <a:pt x="7887" y="17477"/>
                      <a:pt x="7883" y="17469"/>
                      <a:pt x="7881" y="17462"/>
                    </a:cubicBezTo>
                    <a:lnTo>
                      <a:pt x="13957" y="16941"/>
                    </a:lnTo>
                    <a:cubicBezTo>
                      <a:pt x="13871" y="17140"/>
                      <a:pt x="13778" y="17350"/>
                      <a:pt x="13698" y="17537"/>
                    </a:cubicBezTo>
                    <a:cubicBezTo>
                      <a:pt x="13569" y="17841"/>
                      <a:pt x="13453" y="18104"/>
                      <a:pt x="13345" y="18343"/>
                    </a:cubicBezTo>
                    <a:moveTo>
                      <a:pt x="10800" y="0"/>
                    </a:moveTo>
                    <a:cubicBezTo>
                      <a:pt x="4835" y="0"/>
                      <a:pt x="0" y="3324"/>
                      <a:pt x="0" y="7425"/>
                    </a:cubicBezTo>
                    <a:cubicBezTo>
                      <a:pt x="0" y="10146"/>
                      <a:pt x="3621" y="13029"/>
                      <a:pt x="4939" y="15562"/>
                    </a:cubicBezTo>
                    <a:cubicBezTo>
                      <a:pt x="6906" y="19339"/>
                      <a:pt x="6688" y="21599"/>
                      <a:pt x="10800" y="21599"/>
                    </a:cubicBezTo>
                    <a:cubicBezTo>
                      <a:pt x="14972" y="21599"/>
                      <a:pt x="14692" y="19349"/>
                      <a:pt x="16660" y="15577"/>
                    </a:cubicBezTo>
                    <a:cubicBezTo>
                      <a:pt x="17983" y="13039"/>
                      <a:pt x="21600" y="10124"/>
                      <a:pt x="21600" y="7425"/>
                    </a:cubicBezTo>
                    <a:cubicBezTo>
                      <a:pt x="21600" y="3324"/>
                      <a:pt x="16764" y="0"/>
                      <a:pt x="10800" y="0"/>
                    </a:cubicBezTo>
                  </a:path>
                </a:pathLst>
              </a:custGeom>
              <a:grpFill/>
              <a:ln>
                <a:noFill/>
              </a:ln>
              <a:effectLst/>
            </p:spPr>
            <p:txBody>
              <a:bodyPr lIns="20089" tIns="20089" rIns="20089" bIns="20089" anchor="ctr"/>
              <a:lstStyle/>
              <a:p>
                <a:pPr algn="ctr" defTabSz="240665" hangingPunct="0">
                  <a:lnSpc>
                    <a:spcPct val="130000"/>
                  </a:lnSpc>
                </a:pPr>
                <a:endParaRPr lang="en-US" sz="1265">
                  <a:solidFill>
                    <a:schemeClr val="tx1">
                      <a:lumMod val="50000"/>
                      <a:lumOff val="50000"/>
                    </a:schemeClr>
                  </a:solidFill>
                  <a:latin typeface="Arial"/>
                  <a:ea typeface="微软雅黑"/>
                  <a:sym typeface="Arial"/>
                </a:endParaRPr>
              </a:p>
            </p:txBody>
          </p:sp>
          <p:sp>
            <p:nvSpPr>
              <p:cNvPr id="24" name="AutoShape 114"/>
              <p:cNvSpPr/>
              <p:nvPr/>
            </p:nvSpPr>
            <p:spPr bwMode="auto">
              <a:xfrm>
                <a:off x="3655219" y="3583782"/>
                <a:ext cx="94456" cy="9445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938" y="0"/>
                    </a:moveTo>
                    <a:cubicBezTo>
                      <a:pt x="8943" y="0"/>
                      <a:pt x="0" y="8942"/>
                      <a:pt x="0" y="19938"/>
                    </a:cubicBezTo>
                    <a:cubicBezTo>
                      <a:pt x="0" y="20855"/>
                      <a:pt x="743" y="21600"/>
                      <a:pt x="1661" y="21600"/>
                    </a:cubicBezTo>
                    <a:cubicBezTo>
                      <a:pt x="2579" y="21600"/>
                      <a:pt x="3323" y="20855"/>
                      <a:pt x="3323" y="19938"/>
                    </a:cubicBezTo>
                    <a:cubicBezTo>
                      <a:pt x="3323" y="10777"/>
                      <a:pt x="10777" y="3323"/>
                      <a:pt x="19938" y="3323"/>
                    </a:cubicBezTo>
                    <a:cubicBezTo>
                      <a:pt x="20856" y="3323"/>
                      <a:pt x="21600" y="2578"/>
                      <a:pt x="21600" y="1661"/>
                    </a:cubicBezTo>
                    <a:cubicBezTo>
                      <a:pt x="21600" y="744"/>
                      <a:pt x="20856" y="0"/>
                      <a:pt x="19938" y="0"/>
                    </a:cubicBezTo>
                  </a:path>
                </a:pathLst>
              </a:custGeom>
              <a:grpFill/>
              <a:ln>
                <a:noFill/>
              </a:ln>
              <a:effectLst/>
            </p:spPr>
            <p:txBody>
              <a:bodyPr lIns="20089" tIns="20089" rIns="20089" bIns="20089" anchor="ctr"/>
              <a:lstStyle/>
              <a:p>
                <a:pPr algn="ctr" defTabSz="240665" hangingPunct="0">
                  <a:lnSpc>
                    <a:spcPct val="130000"/>
                  </a:lnSpc>
                </a:pPr>
                <a:endParaRPr lang="en-US" sz="1265">
                  <a:solidFill>
                    <a:schemeClr val="tx1">
                      <a:lumMod val="50000"/>
                      <a:lumOff val="50000"/>
                    </a:schemeClr>
                  </a:solidFill>
                  <a:latin typeface="Arial"/>
                  <a:ea typeface="微软雅黑"/>
                  <a:sym typeface="Arial"/>
                </a:endParaRPr>
              </a:p>
            </p:txBody>
          </p:sp>
        </p:grpSp>
      </p:grpSp>
    </p:spTree>
    <p:extLst>
      <p:ext uri="{BB962C8B-B14F-4D97-AF65-F5344CB8AC3E}">
        <p14:creationId xmlns:p14="http://schemas.microsoft.com/office/powerpoint/2010/main" val="2225074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kumimoji="0" lang="zh-TW" altLang="en-US" sz="3000" dirty="0">
                <a:solidFill>
                  <a:prstClr val="white"/>
                </a:solidFill>
                <a:effectLst/>
              </a:rPr>
              <a:t>精進行動方案</a:t>
            </a:r>
          </a:p>
        </p:txBody>
      </p:sp>
      <p:sp>
        <p:nvSpPr>
          <p:cNvPr id="12" name="矩形 11"/>
          <p:cNvSpPr/>
          <p:nvPr/>
        </p:nvSpPr>
        <p:spPr>
          <a:xfrm>
            <a:off x="395536" y="699542"/>
            <a:ext cx="8640960" cy="3039294"/>
          </a:xfrm>
          <a:prstGeom prst="rect">
            <a:avLst/>
          </a:prstGeom>
        </p:spPr>
        <p:txBody>
          <a:bodyPr wrap="square">
            <a:spAutoFit/>
          </a:bodyPr>
          <a:lstStyle/>
          <a:p>
            <a:pPr marL="285750" indent="-285750">
              <a:buFont typeface="Wingdings" pitchFamily="2" charset="2"/>
              <a:buChar char="u"/>
            </a:pPr>
            <a:r>
              <a:rPr lang="zh-TW" altLang="zh-TW" sz="1600" dirty="0">
                <a:latin typeface="微軟正黑體" pitchFamily="34" charset="-120"/>
                <a:ea typeface="微軟正黑體" pitchFamily="34" charset="-120"/>
              </a:rPr>
              <a:t>僅列出低於平均分數之項目：</a:t>
            </a:r>
          </a:p>
          <a:p>
            <a:r>
              <a:rPr lang="zh-TW" altLang="en-US" sz="1600" dirty="0"/>
              <a:t>     </a:t>
            </a:r>
            <a:r>
              <a:rPr lang="zh-TW" altLang="zh-TW" sz="1600" b="1" dirty="0">
                <a:solidFill>
                  <a:srgbClr val="2B699D"/>
                </a:solidFill>
                <a:latin typeface="微軟正黑體" pitchFamily="34" charset="-120"/>
                <a:ea typeface="微軟正黑體" pitchFamily="34" charset="-120"/>
              </a:rPr>
              <a:t>董事會績效評估：提升董事會決策品質、董事之選任及持續進修</a:t>
            </a:r>
            <a:endParaRPr lang="en-US" altLang="zh-TW" sz="1600" b="1" dirty="0">
              <a:solidFill>
                <a:srgbClr val="2B699D"/>
              </a:solidFill>
              <a:latin typeface="微軟正黑體" pitchFamily="34" charset="-120"/>
              <a:ea typeface="微軟正黑體" pitchFamily="34" charset="-120"/>
            </a:endParaRPr>
          </a:p>
          <a:p>
            <a:endParaRPr lang="zh-TW" altLang="zh-TW" sz="1600" dirty="0">
              <a:solidFill>
                <a:srgbClr val="2B699D"/>
              </a:solidFill>
              <a:latin typeface="微軟正黑體" pitchFamily="34" charset="-120"/>
              <a:ea typeface="微軟正黑體" pitchFamily="34" charset="-120"/>
            </a:endParaRPr>
          </a:p>
          <a:p>
            <a:r>
              <a:rPr lang="zh-TW" altLang="en-US" sz="1600" dirty="0"/>
              <a:t>     </a:t>
            </a:r>
            <a:r>
              <a:rPr lang="en-US" altLang="zh-TW" sz="1600" dirty="0"/>
              <a:t>2.</a:t>
            </a:r>
            <a:r>
              <a:rPr lang="zh-TW" altLang="zh-TW" sz="1600" dirty="0">
                <a:latin typeface="微軟正黑體" pitchFamily="34" charset="-120"/>
                <a:ea typeface="微軟正黑體" pitchFamily="34" charset="-120"/>
              </a:rPr>
              <a:t>董事之選任及持續進修</a:t>
            </a:r>
            <a:r>
              <a:rPr lang="en-US" altLang="zh-TW" sz="1600" dirty="0">
                <a:latin typeface="微軟正黑體" pitchFamily="34" charset="-120"/>
                <a:ea typeface="微軟正黑體" pitchFamily="34" charset="-120"/>
              </a:rPr>
              <a:t>-</a:t>
            </a:r>
          </a:p>
          <a:p>
            <a:pPr>
              <a:lnSpc>
                <a:spcPts val="1920"/>
              </a:lnSpc>
            </a:pPr>
            <a:r>
              <a:rPr lang="zh-TW" altLang="en-US" sz="1600" dirty="0">
                <a:latin typeface="微軟正黑體" pitchFamily="34" charset="-120"/>
                <a:ea typeface="微軟正黑體" pitchFamily="34" charset="-120"/>
              </a:rPr>
              <a:t>        </a:t>
            </a:r>
            <a:r>
              <a:rPr lang="en-US" altLang="zh-TW" sz="1600" dirty="0">
                <a:ea typeface="微軟正黑體" pitchFamily="34" charset="-120"/>
              </a:rPr>
              <a:t>(1)</a:t>
            </a:r>
            <a:r>
              <a:rPr lang="zh-TW" altLang="zh-TW" sz="1600" dirty="0">
                <a:ea typeface="微軟正黑體" pitchFamily="34" charset="-120"/>
              </a:rPr>
              <a:t>公司制定有嚴謹與透明之選任董事程序及接班人計畫</a:t>
            </a:r>
            <a:endParaRPr lang="en-US" altLang="zh-TW" sz="1600" dirty="0">
              <a:ea typeface="微軟正黑體" pitchFamily="34" charset="-120"/>
            </a:endParaRPr>
          </a:p>
          <a:p>
            <a:pPr>
              <a:lnSpc>
                <a:spcPts val="1920"/>
              </a:lnSpc>
            </a:pPr>
            <a:r>
              <a:rPr lang="zh-TW" altLang="en-US" sz="1600" dirty="0">
                <a:ea typeface="微軟正黑體" pitchFamily="34" charset="-120"/>
              </a:rPr>
              <a:t>       </a:t>
            </a:r>
            <a:r>
              <a:rPr lang="en-US" altLang="zh-TW" sz="1600" dirty="0">
                <a:ea typeface="微軟正黑體" pitchFamily="34" charset="-120"/>
              </a:rPr>
              <a:t>(2)</a:t>
            </a:r>
            <a:r>
              <a:rPr lang="zh-TW" altLang="zh-TW" sz="1600" dirty="0">
                <a:ea typeface="微軟正黑體" pitchFamily="34" charset="-120"/>
              </a:rPr>
              <a:t>董事會成員選任程序，係將個別董事績效評估結果納入考量</a:t>
            </a:r>
            <a:endParaRPr lang="en-US" altLang="zh-TW" sz="1600" dirty="0">
              <a:ea typeface="微軟正黑體" pitchFamily="34" charset="-120"/>
            </a:endParaRPr>
          </a:p>
          <a:p>
            <a:pPr>
              <a:lnSpc>
                <a:spcPts val="1920"/>
              </a:lnSpc>
            </a:pPr>
            <a:r>
              <a:rPr lang="zh-TW" altLang="en-US" sz="1600" dirty="0">
                <a:ea typeface="微軟正黑體" pitchFamily="34" charset="-120"/>
              </a:rPr>
              <a:t>       </a:t>
            </a:r>
            <a:r>
              <a:rPr lang="en-US" altLang="zh-TW" sz="1600" dirty="0">
                <a:ea typeface="微軟正黑體" pitchFamily="34" charset="-120"/>
              </a:rPr>
              <a:t>(3)</a:t>
            </a:r>
            <a:r>
              <a:rPr lang="zh-TW" altLang="zh-TW" sz="1600" dirty="0">
                <a:ea typeface="微軟正黑體" pitchFamily="34" charset="-120"/>
              </a:rPr>
              <a:t>董事會對於新任董事有適當的就任說明，使新任董事了解其職責及熟悉公司運作及環境</a:t>
            </a:r>
          </a:p>
          <a:p>
            <a:r>
              <a:rPr lang="zh-TW" altLang="en-US" sz="1600" dirty="0">
                <a:solidFill>
                  <a:schemeClr val="accent5"/>
                </a:solidFill>
                <a:latin typeface="微軟正黑體" pitchFamily="34" charset="-120"/>
                <a:ea typeface="微軟正黑體" pitchFamily="34" charset="-120"/>
              </a:rPr>
              <a:t>         </a:t>
            </a:r>
            <a:r>
              <a:rPr lang="zh-TW" altLang="zh-TW" sz="1600" b="1" u="sng" dirty="0">
                <a:solidFill>
                  <a:schemeClr val="accent5"/>
                </a:solidFill>
                <a:latin typeface="微軟正黑體" pitchFamily="34" charset="-120"/>
                <a:ea typeface="微軟正黑體" pitchFamily="34" charset="-120"/>
              </a:rPr>
              <a:t>行動方案：</a:t>
            </a:r>
            <a:endParaRPr lang="en-US" altLang="zh-TW" sz="1600" b="1" u="sng" dirty="0">
              <a:solidFill>
                <a:schemeClr val="accent5"/>
              </a:solidFill>
              <a:latin typeface="微軟正黑體" pitchFamily="34" charset="-120"/>
              <a:ea typeface="微軟正黑體" pitchFamily="34" charset="-120"/>
            </a:endParaRPr>
          </a:p>
          <a:p>
            <a:r>
              <a:rPr lang="zh-TW" altLang="en-US" sz="1600" dirty="0">
                <a:solidFill>
                  <a:schemeClr val="accent5"/>
                </a:solidFill>
                <a:ea typeface="微軟正黑體" pitchFamily="34" charset="-120"/>
              </a:rPr>
              <a:t>       </a:t>
            </a:r>
            <a:r>
              <a:rPr lang="en-US" altLang="zh-TW" sz="1600" dirty="0">
                <a:solidFill>
                  <a:schemeClr val="accent5"/>
                </a:solidFill>
                <a:ea typeface="微軟正黑體" pitchFamily="34" charset="-120"/>
              </a:rPr>
              <a:t>(2)</a:t>
            </a:r>
            <a:r>
              <a:rPr lang="zh-TW" altLang="zh-TW" sz="1600" dirty="0">
                <a:solidFill>
                  <a:schemeClr val="accent5"/>
                </a:solidFill>
                <a:ea typeface="微軟正黑體" pitchFamily="34" charset="-120"/>
              </a:rPr>
              <a:t>本公司董事會成員選任重視「能力導向」、「獨立性」與「專業性」，並以績效表現、</a:t>
            </a:r>
            <a:endParaRPr lang="en-US" altLang="zh-TW" sz="1600" dirty="0">
              <a:solidFill>
                <a:schemeClr val="accent5"/>
              </a:solidFill>
              <a:ea typeface="微軟正黑體" pitchFamily="34" charset="-120"/>
            </a:endParaRPr>
          </a:p>
          <a:p>
            <a:r>
              <a:rPr lang="zh-TW" altLang="en-US" sz="1600" dirty="0">
                <a:solidFill>
                  <a:schemeClr val="accent5"/>
                </a:solidFill>
                <a:ea typeface="微軟正黑體" pitchFamily="34" charset="-120"/>
              </a:rPr>
              <a:t>           </a:t>
            </a:r>
            <a:r>
              <a:rPr lang="zh-TW" altLang="zh-TW" sz="1600" dirty="0">
                <a:solidFill>
                  <a:schemeClr val="accent5"/>
                </a:solidFill>
                <a:ea typeface="微軟正黑體" pitchFamily="34" charset="-120"/>
              </a:rPr>
              <a:t>人格特質及未來潛力為評估基準，作為接班人之參考依據。</a:t>
            </a:r>
          </a:p>
          <a:p>
            <a:r>
              <a:rPr lang="zh-TW" altLang="en-US" sz="1600" dirty="0">
                <a:solidFill>
                  <a:schemeClr val="accent5"/>
                </a:solidFill>
                <a:ea typeface="微軟正黑體" pitchFamily="34" charset="-120"/>
              </a:rPr>
              <a:t>       </a:t>
            </a:r>
            <a:r>
              <a:rPr lang="en-US" altLang="zh-TW" sz="1600" dirty="0">
                <a:solidFill>
                  <a:schemeClr val="accent5"/>
                </a:solidFill>
                <a:ea typeface="微軟正黑體" pitchFamily="34" charset="-120"/>
              </a:rPr>
              <a:t>(3)</a:t>
            </a:r>
            <a:r>
              <a:rPr lang="zh-TW" altLang="zh-TW" sz="1600" dirty="0">
                <a:solidFill>
                  <a:schemeClr val="accent5"/>
                </a:solidFill>
                <a:ea typeface="微軟正黑體" pitchFamily="34" charset="-120"/>
              </a:rPr>
              <a:t>新任董事就任時，公司應提供董事完整就任參考資料，並搭配管理階層解說，以加速新</a:t>
            </a:r>
            <a:endParaRPr lang="en-US" altLang="zh-TW" sz="1600" dirty="0">
              <a:solidFill>
                <a:schemeClr val="accent5"/>
              </a:solidFill>
              <a:ea typeface="微軟正黑體" pitchFamily="34" charset="-120"/>
            </a:endParaRPr>
          </a:p>
          <a:p>
            <a:r>
              <a:rPr lang="zh-TW" altLang="en-US" sz="1600" dirty="0">
                <a:solidFill>
                  <a:schemeClr val="accent5"/>
                </a:solidFill>
                <a:ea typeface="微軟正黑體" pitchFamily="34" charset="-120"/>
              </a:rPr>
              <a:t>           </a:t>
            </a:r>
            <a:r>
              <a:rPr lang="zh-TW" altLang="zh-TW" sz="1600" dirty="0">
                <a:solidFill>
                  <a:schemeClr val="accent5"/>
                </a:solidFill>
                <a:ea typeface="微軟正黑體" pitchFamily="34" charset="-120"/>
              </a:rPr>
              <a:t>任董事熟悉公司全方位治理架構。</a:t>
            </a:r>
          </a:p>
        </p:txBody>
      </p:sp>
      <p:grpSp>
        <p:nvGrpSpPr>
          <p:cNvPr id="15" name="群組 14"/>
          <p:cNvGrpSpPr>
            <a:grpSpLocks noChangeAspect="1"/>
          </p:cNvGrpSpPr>
          <p:nvPr/>
        </p:nvGrpSpPr>
        <p:grpSpPr>
          <a:xfrm>
            <a:off x="467544" y="2355774"/>
            <a:ext cx="432000" cy="432000"/>
            <a:chOff x="1235009" y="1974994"/>
            <a:chExt cx="634446" cy="634446"/>
          </a:xfrm>
        </p:grpSpPr>
        <p:sp>
          <p:nvSpPr>
            <p:cNvPr id="16" name="Rounded Rectangle 4"/>
            <p:cNvSpPr/>
            <p:nvPr/>
          </p:nvSpPr>
          <p:spPr>
            <a:xfrm>
              <a:off x="1235009" y="1974994"/>
              <a:ext cx="634446" cy="634446"/>
            </a:xfrm>
            <a:prstGeom prst="roundRect">
              <a:avLst>
                <a:gd name="adj" fmla="val 50000"/>
              </a:avLst>
            </a:prstGeom>
            <a:solidFill>
              <a:srgbClr val="00988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en-GB" sz="1265">
                <a:solidFill>
                  <a:schemeClr val="tx1">
                    <a:lumMod val="50000"/>
                    <a:lumOff val="50000"/>
                  </a:schemeClr>
                </a:solidFill>
                <a:latin typeface="Arial"/>
                <a:ea typeface="微软雅黑"/>
                <a:sym typeface="Arial"/>
              </a:endParaRPr>
            </a:p>
          </p:txBody>
        </p:sp>
        <p:grpSp>
          <p:nvGrpSpPr>
            <p:cNvPr id="17" name="Group 80"/>
            <p:cNvGrpSpPr/>
            <p:nvPr/>
          </p:nvGrpSpPr>
          <p:grpSpPr>
            <a:xfrm>
              <a:off x="1441534" y="2131127"/>
              <a:ext cx="221396" cy="322731"/>
              <a:chOff x="3582988" y="3510757"/>
              <a:chExt cx="319088" cy="465138"/>
            </a:xfrm>
            <a:solidFill>
              <a:schemeClr val="bg1"/>
            </a:solidFill>
          </p:grpSpPr>
          <p:sp>
            <p:nvSpPr>
              <p:cNvPr id="18" name="AutoShape 113"/>
              <p:cNvSpPr/>
              <p:nvPr/>
            </p:nvSpPr>
            <p:spPr bwMode="auto">
              <a:xfrm>
                <a:off x="3582988" y="3510757"/>
                <a:ext cx="319088" cy="465138"/>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5386" y="14175"/>
                    </a:moveTo>
                    <a:lnTo>
                      <a:pt x="6223" y="14175"/>
                    </a:lnTo>
                    <a:cubicBezTo>
                      <a:pt x="5734" y="13446"/>
                      <a:pt x="5147" y="12716"/>
                      <a:pt x="4568" y="12003"/>
                    </a:cubicBezTo>
                    <a:cubicBezTo>
                      <a:pt x="3287" y="10427"/>
                      <a:pt x="1963" y="8797"/>
                      <a:pt x="1963" y="7425"/>
                    </a:cubicBezTo>
                    <a:cubicBezTo>
                      <a:pt x="1963" y="4075"/>
                      <a:pt x="5927" y="1350"/>
                      <a:pt x="10800" y="1350"/>
                    </a:cubicBezTo>
                    <a:cubicBezTo>
                      <a:pt x="15672" y="1350"/>
                      <a:pt x="19636" y="4075"/>
                      <a:pt x="19636" y="7425"/>
                    </a:cubicBezTo>
                    <a:cubicBezTo>
                      <a:pt x="19636" y="8787"/>
                      <a:pt x="18312" y="10425"/>
                      <a:pt x="17029" y="12011"/>
                    </a:cubicBezTo>
                    <a:cubicBezTo>
                      <a:pt x="16455" y="12723"/>
                      <a:pt x="15873" y="13449"/>
                      <a:pt x="15386" y="14175"/>
                    </a:cubicBezTo>
                    <a:moveTo>
                      <a:pt x="10800" y="20249"/>
                    </a:moveTo>
                    <a:cubicBezTo>
                      <a:pt x="9805" y="20249"/>
                      <a:pt x="9347" y="20171"/>
                      <a:pt x="8839" y="19406"/>
                    </a:cubicBezTo>
                    <a:lnTo>
                      <a:pt x="13000" y="19048"/>
                    </a:lnTo>
                    <a:cubicBezTo>
                      <a:pt x="12398" y="20164"/>
                      <a:pt x="11959" y="20249"/>
                      <a:pt x="10800" y="20249"/>
                    </a:cubicBezTo>
                    <a:moveTo>
                      <a:pt x="7595" y="16813"/>
                    </a:moveTo>
                    <a:cubicBezTo>
                      <a:pt x="7417" y="16407"/>
                      <a:pt x="7215" y="15978"/>
                      <a:pt x="6991" y="15525"/>
                    </a:cubicBezTo>
                    <a:lnTo>
                      <a:pt x="14616" y="15525"/>
                    </a:lnTo>
                    <a:cubicBezTo>
                      <a:pt x="14496" y="15767"/>
                      <a:pt x="14375" y="16010"/>
                      <a:pt x="14270" y="16239"/>
                    </a:cubicBezTo>
                    <a:cubicBezTo>
                      <a:pt x="14270" y="16239"/>
                      <a:pt x="7595" y="16813"/>
                      <a:pt x="7595" y="16813"/>
                    </a:cubicBezTo>
                    <a:close/>
                    <a:moveTo>
                      <a:pt x="13345" y="18343"/>
                    </a:moveTo>
                    <a:lnTo>
                      <a:pt x="8476" y="18762"/>
                    </a:lnTo>
                    <a:cubicBezTo>
                      <a:pt x="8303" y="18416"/>
                      <a:pt x="8116" y="18011"/>
                      <a:pt x="7890" y="17483"/>
                    </a:cubicBezTo>
                    <a:cubicBezTo>
                      <a:pt x="7887" y="17477"/>
                      <a:pt x="7883" y="17469"/>
                      <a:pt x="7881" y="17462"/>
                    </a:cubicBezTo>
                    <a:lnTo>
                      <a:pt x="13957" y="16941"/>
                    </a:lnTo>
                    <a:cubicBezTo>
                      <a:pt x="13871" y="17140"/>
                      <a:pt x="13778" y="17350"/>
                      <a:pt x="13698" y="17537"/>
                    </a:cubicBezTo>
                    <a:cubicBezTo>
                      <a:pt x="13569" y="17841"/>
                      <a:pt x="13453" y="18104"/>
                      <a:pt x="13345" y="18343"/>
                    </a:cubicBezTo>
                    <a:moveTo>
                      <a:pt x="10800" y="0"/>
                    </a:moveTo>
                    <a:cubicBezTo>
                      <a:pt x="4835" y="0"/>
                      <a:pt x="0" y="3324"/>
                      <a:pt x="0" y="7425"/>
                    </a:cubicBezTo>
                    <a:cubicBezTo>
                      <a:pt x="0" y="10146"/>
                      <a:pt x="3621" y="13029"/>
                      <a:pt x="4939" y="15562"/>
                    </a:cubicBezTo>
                    <a:cubicBezTo>
                      <a:pt x="6906" y="19339"/>
                      <a:pt x="6688" y="21599"/>
                      <a:pt x="10800" y="21599"/>
                    </a:cubicBezTo>
                    <a:cubicBezTo>
                      <a:pt x="14972" y="21599"/>
                      <a:pt x="14692" y="19349"/>
                      <a:pt x="16660" y="15577"/>
                    </a:cubicBezTo>
                    <a:cubicBezTo>
                      <a:pt x="17983" y="13039"/>
                      <a:pt x="21600" y="10124"/>
                      <a:pt x="21600" y="7425"/>
                    </a:cubicBezTo>
                    <a:cubicBezTo>
                      <a:pt x="21600" y="3324"/>
                      <a:pt x="16764" y="0"/>
                      <a:pt x="10800" y="0"/>
                    </a:cubicBezTo>
                  </a:path>
                </a:pathLst>
              </a:custGeom>
              <a:grpFill/>
              <a:ln>
                <a:noFill/>
              </a:ln>
              <a:effectLst/>
            </p:spPr>
            <p:txBody>
              <a:bodyPr lIns="20089" tIns="20089" rIns="20089" bIns="20089" anchor="ctr"/>
              <a:lstStyle/>
              <a:p>
                <a:pPr algn="ctr" defTabSz="240665" hangingPunct="0">
                  <a:lnSpc>
                    <a:spcPct val="130000"/>
                  </a:lnSpc>
                </a:pPr>
                <a:endParaRPr lang="en-US" sz="1265">
                  <a:solidFill>
                    <a:schemeClr val="tx1">
                      <a:lumMod val="50000"/>
                      <a:lumOff val="50000"/>
                    </a:schemeClr>
                  </a:solidFill>
                  <a:latin typeface="Arial"/>
                  <a:ea typeface="微软雅黑"/>
                  <a:sym typeface="Arial"/>
                </a:endParaRPr>
              </a:p>
            </p:txBody>
          </p:sp>
          <p:sp>
            <p:nvSpPr>
              <p:cNvPr id="19" name="AutoShape 114"/>
              <p:cNvSpPr/>
              <p:nvPr/>
            </p:nvSpPr>
            <p:spPr bwMode="auto">
              <a:xfrm>
                <a:off x="3655219" y="3583782"/>
                <a:ext cx="94456" cy="94456"/>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938" y="0"/>
                    </a:moveTo>
                    <a:cubicBezTo>
                      <a:pt x="8943" y="0"/>
                      <a:pt x="0" y="8942"/>
                      <a:pt x="0" y="19938"/>
                    </a:cubicBezTo>
                    <a:cubicBezTo>
                      <a:pt x="0" y="20855"/>
                      <a:pt x="743" y="21600"/>
                      <a:pt x="1661" y="21600"/>
                    </a:cubicBezTo>
                    <a:cubicBezTo>
                      <a:pt x="2579" y="21600"/>
                      <a:pt x="3323" y="20855"/>
                      <a:pt x="3323" y="19938"/>
                    </a:cubicBezTo>
                    <a:cubicBezTo>
                      <a:pt x="3323" y="10777"/>
                      <a:pt x="10777" y="3323"/>
                      <a:pt x="19938" y="3323"/>
                    </a:cubicBezTo>
                    <a:cubicBezTo>
                      <a:pt x="20856" y="3323"/>
                      <a:pt x="21600" y="2578"/>
                      <a:pt x="21600" y="1661"/>
                    </a:cubicBezTo>
                    <a:cubicBezTo>
                      <a:pt x="21600" y="744"/>
                      <a:pt x="20856" y="0"/>
                      <a:pt x="19938" y="0"/>
                    </a:cubicBezTo>
                  </a:path>
                </a:pathLst>
              </a:custGeom>
              <a:grpFill/>
              <a:ln>
                <a:noFill/>
              </a:ln>
              <a:effectLst/>
            </p:spPr>
            <p:txBody>
              <a:bodyPr lIns="20089" tIns="20089" rIns="20089" bIns="20089" anchor="ctr"/>
              <a:lstStyle/>
              <a:p>
                <a:pPr algn="ctr" defTabSz="240665" hangingPunct="0">
                  <a:lnSpc>
                    <a:spcPct val="130000"/>
                  </a:lnSpc>
                </a:pPr>
                <a:endParaRPr lang="en-US" sz="1265">
                  <a:solidFill>
                    <a:schemeClr val="tx1">
                      <a:lumMod val="50000"/>
                      <a:lumOff val="50000"/>
                    </a:schemeClr>
                  </a:solidFill>
                  <a:latin typeface="Arial"/>
                  <a:ea typeface="微软雅黑"/>
                  <a:sym typeface="Arial"/>
                </a:endParaRPr>
              </a:p>
            </p:txBody>
          </p:sp>
        </p:grpSp>
      </p:grpSp>
    </p:spTree>
    <p:extLst>
      <p:ext uri="{BB962C8B-B14F-4D97-AF65-F5344CB8AC3E}">
        <p14:creationId xmlns:p14="http://schemas.microsoft.com/office/powerpoint/2010/main" val="1074189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標題 1">
            <a:extLst>
              <a:ext uri="{FF2B5EF4-FFF2-40B4-BE49-F238E27FC236}">
                <a16:creationId xmlns:a16="http://schemas.microsoft.com/office/drawing/2014/main" id="{9037B60B-D4B6-4D97-B41A-C6AF9C182705}"/>
              </a:ext>
            </a:extLst>
          </p:cNvPr>
          <p:cNvSpPr>
            <a:spLocks noGrp="1"/>
          </p:cNvSpPr>
          <p:nvPr>
            <p:ph type="title"/>
          </p:nvPr>
        </p:nvSpPr>
        <p:spPr bwMode="auto">
          <a:xfrm>
            <a:off x="323528" y="0"/>
            <a:ext cx="7829550" cy="588963"/>
          </a:xfrm>
          <a:prstGeom prst="rect">
            <a:avLst/>
          </a:prstGeom>
          <a:noFill/>
          <a:ln w="9525">
            <a:noFill/>
            <a:miter lim="800000"/>
            <a:headEnd/>
            <a:tailEnd/>
          </a:ln>
        </p:spPr>
        <p:txBody>
          <a:bodyPr anchor="ctr"/>
          <a:lstStyle/>
          <a:p>
            <a:pPr eaLnBrk="1" hangingPunct="1"/>
            <a:r>
              <a:rPr kumimoji="0" lang="zh-TW" altLang="en-US" sz="3000" dirty="0">
                <a:solidFill>
                  <a:prstClr val="white"/>
                </a:solidFill>
                <a:effectLst/>
              </a:rPr>
              <a:t>精進行動方案</a:t>
            </a:r>
          </a:p>
        </p:txBody>
      </p:sp>
      <p:sp>
        <p:nvSpPr>
          <p:cNvPr id="12" name="矩形 11"/>
          <p:cNvSpPr/>
          <p:nvPr/>
        </p:nvSpPr>
        <p:spPr>
          <a:xfrm>
            <a:off x="395536" y="699542"/>
            <a:ext cx="8640960" cy="3539430"/>
          </a:xfrm>
          <a:prstGeom prst="rect">
            <a:avLst/>
          </a:prstGeom>
        </p:spPr>
        <p:txBody>
          <a:bodyPr wrap="square">
            <a:spAutoFit/>
          </a:bodyPr>
          <a:lstStyle/>
          <a:p>
            <a:pPr marL="285750" indent="-285750">
              <a:buFont typeface="Wingdings" pitchFamily="2" charset="2"/>
              <a:buChar char="u"/>
            </a:pPr>
            <a:r>
              <a:rPr lang="zh-TW" altLang="zh-TW" sz="1600" dirty="0">
                <a:latin typeface="微軟正黑體" pitchFamily="34" charset="-120"/>
                <a:ea typeface="微軟正黑體" pitchFamily="34" charset="-120"/>
              </a:rPr>
              <a:t>僅列出低於平均分數之項目：</a:t>
            </a:r>
          </a:p>
          <a:p>
            <a:r>
              <a:rPr lang="zh-TW" altLang="en-US" sz="1600" dirty="0"/>
              <a:t>     </a:t>
            </a:r>
            <a:r>
              <a:rPr lang="zh-TW" altLang="zh-TW" sz="1600" b="1" dirty="0">
                <a:solidFill>
                  <a:schemeClr val="accent6"/>
                </a:solidFill>
                <a:latin typeface="微軟正黑體" pitchFamily="34" charset="-120"/>
                <a:ea typeface="微軟正黑體" pitchFamily="34" charset="-120"/>
              </a:rPr>
              <a:t>董事會</a:t>
            </a:r>
            <a:r>
              <a:rPr lang="zh-TW" altLang="en-US" sz="1600" b="1" dirty="0">
                <a:solidFill>
                  <a:schemeClr val="accent6"/>
                </a:solidFill>
                <a:latin typeface="微軟正黑體" pitchFamily="34" charset="-120"/>
                <a:ea typeface="微軟正黑體" pitchFamily="34" charset="-120"/>
              </a:rPr>
              <a:t>成員</a:t>
            </a:r>
            <a:r>
              <a:rPr lang="zh-TW" altLang="zh-TW" sz="1600" b="1" dirty="0">
                <a:solidFill>
                  <a:schemeClr val="accent6"/>
                </a:solidFill>
                <a:latin typeface="微軟正黑體" pitchFamily="34" charset="-120"/>
                <a:ea typeface="微軟正黑體" pitchFamily="34" charset="-120"/>
              </a:rPr>
              <a:t>績效評估：公司目標與任務之掌握、對公司營運之參與程度</a:t>
            </a:r>
            <a:endParaRPr lang="en-US" altLang="zh-TW" sz="1600" b="1" dirty="0">
              <a:solidFill>
                <a:schemeClr val="accent6"/>
              </a:solidFill>
              <a:latin typeface="微軟正黑體" pitchFamily="34" charset="-120"/>
              <a:ea typeface="微軟正黑體" pitchFamily="34" charset="-120"/>
            </a:endParaRPr>
          </a:p>
          <a:p>
            <a:endParaRPr lang="zh-TW" altLang="zh-TW" sz="1600" dirty="0">
              <a:solidFill>
                <a:schemeClr val="accent6"/>
              </a:solidFill>
              <a:latin typeface="微軟正黑體" pitchFamily="34" charset="-120"/>
              <a:ea typeface="微軟正黑體" pitchFamily="34" charset="-120"/>
            </a:endParaRPr>
          </a:p>
          <a:p>
            <a:r>
              <a:rPr lang="zh-TW" altLang="en-US" sz="1600" dirty="0"/>
              <a:t>     </a:t>
            </a:r>
            <a:r>
              <a:rPr lang="en-US" altLang="zh-TW" sz="1600" dirty="0"/>
              <a:t>1.</a:t>
            </a:r>
            <a:r>
              <a:rPr lang="zh-TW" altLang="zh-TW" sz="1600" dirty="0">
                <a:latin typeface="微軟正黑體" pitchFamily="34" charset="-120"/>
                <a:ea typeface="微軟正黑體" pitchFamily="34" charset="-120"/>
              </a:rPr>
              <a:t>公司目標與任務之掌握</a:t>
            </a:r>
            <a:r>
              <a:rPr lang="en-US" altLang="zh-TW" sz="1600" dirty="0">
                <a:latin typeface="微軟正黑體" pitchFamily="34" charset="-120"/>
                <a:ea typeface="微軟正黑體" pitchFamily="34" charset="-120"/>
              </a:rPr>
              <a:t>-</a:t>
            </a:r>
            <a:r>
              <a:rPr lang="zh-TW" altLang="zh-TW" sz="1600" dirty="0">
                <a:latin typeface="微軟正黑體" pitchFamily="34" charset="-120"/>
                <a:ea typeface="微軟正黑體" pitchFamily="34" charset="-120"/>
              </a:rPr>
              <a:t>確實了解公司的核心價值觀</a:t>
            </a:r>
            <a:r>
              <a:rPr lang="en-US" altLang="zh-TW" sz="1600" dirty="0">
                <a:latin typeface="微軟正黑體" pitchFamily="34" charset="-120"/>
                <a:ea typeface="微軟正黑體" pitchFamily="34" charset="-120"/>
              </a:rPr>
              <a:t>(</a:t>
            </a:r>
            <a:r>
              <a:rPr lang="zh-TW" altLang="zh-TW" sz="1600" dirty="0">
                <a:latin typeface="微軟正黑體" pitchFamily="34" charset="-120"/>
                <a:ea typeface="微軟正黑體" pitchFamily="34" charset="-120"/>
              </a:rPr>
              <a:t>如紀律、使命、榮譽、願景等理念</a:t>
            </a:r>
            <a:r>
              <a:rPr lang="en-US" altLang="zh-TW" sz="1600" dirty="0">
                <a:latin typeface="微軟正黑體" pitchFamily="34" charset="-120"/>
                <a:ea typeface="微軟正黑體" pitchFamily="34" charset="-120"/>
              </a:rPr>
              <a:t>)</a:t>
            </a:r>
            <a:r>
              <a:rPr lang="zh-TW" altLang="zh-TW" sz="1600" dirty="0">
                <a:latin typeface="微軟正黑體" pitchFamily="34" charset="-120"/>
                <a:ea typeface="微軟正黑體" pitchFamily="34" charset="-120"/>
              </a:rPr>
              <a:t>。</a:t>
            </a:r>
            <a:endParaRPr lang="en-US" altLang="zh-TW" sz="1600" dirty="0">
              <a:latin typeface="微軟正黑體" pitchFamily="34" charset="-120"/>
              <a:ea typeface="微軟正黑體" pitchFamily="34" charset="-120"/>
            </a:endParaRPr>
          </a:p>
          <a:p>
            <a:r>
              <a:rPr lang="en-US" altLang="zh-TW" sz="1600" b="1" dirty="0">
                <a:solidFill>
                  <a:schemeClr val="accent5"/>
                </a:solidFill>
                <a:latin typeface="微軟正黑體" pitchFamily="34" charset="-120"/>
                <a:ea typeface="微軟正黑體" pitchFamily="34" charset="-120"/>
              </a:rPr>
              <a:t>         </a:t>
            </a:r>
            <a:r>
              <a:rPr lang="zh-TW" altLang="zh-TW" sz="1600" b="1" u="sng" dirty="0">
                <a:solidFill>
                  <a:schemeClr val="accent5"/>
                </a:solidFill>
                <a:latin typeface="微軟正黑體" pitchFamily="34" charset="-120"/>
                <a:ea typeface="微軟正黑體" pitchFamily="34" charset="-120"/>
              </a:rPr>
              <a:t>行動方案：</a:t>
            </a:r>
            <a:endParaRPr lang="en-US" altLang="zh-TW" sz="1600" b="1" u="sng" dirty="0">
              <a:solidFill>
                <a:schemeClr val="accent5"/>
              </a:solidFill>
              <a:latin typeface="微軟正黑體" pitchFamily="34" charset="-120"/>
              <a:ea typeface="微軟正黑體" pitchFamily="34" charset="-120"/>
            </a:endParaRPr>
          </a:p>
          <a:p>
            <a:r>
              <a:rPr lang="zh-TW" altLang="en-US" sz="1600" dirty="0">
                <a:solidFill>
                  <a:schemeClr val="accent5"/>
                </a:solidFill>
                <a:latin typeface="微軟正黑體" pitchFamily="34" charset="-120"/>
                <a:ea typeface="微軟正黑體" pitchFamily="34" charset="-120"/>
              </a:rPr>
              <a:t>         </a:t>
            </a:r>
            <a:r>
              <a:rPr lang="zh-TW" altLang="zh-TW" sz="1600" dirty="0">
                <a:solidFill>
                  <a:schemeClr val="accent5"/>
                </a:solidFill>
                <a:latin typeface="微軟正黑體" pitchFamily="34" charset="-120"/>
                <a:ea typeface="微軟正黑體" pitchFamily="34" charset="-120"/>
              </a:rPr>
              <a:t>適當安排經營團隊在董事會中報告，將當年度的主要策略目標，更明確地說明；與董事保</a:t>
            </a:r>
            <a:endParaRPr lang="en-US" altLang="zh-TW" sz="1600" dirty="0">
              <a:solidFill>
                <a:schemeClr val="accent5"/>
              </a:solidFill>
              <a:latin typeface="微軟正黑體" pitchFamily="34" charset="-120"/>
              <a:ea typeface="微軟正黑體" pitchFamily="34" charset="-120"/>
            </a:endParaRPr>
          </a:p>
          <a:p>
            <a:r>
              <a:rPr lang="zh-TW" altLang="en-US" sz="1600" dirty="0">
                <a:solidFill>
                  <a:schemeClr val="accent5"/>
                </a:solidFill>
                <a:latin typeface="微軟正黑體" pitchFamily="34" charset="-120"/>
                <a:ea typeface="微軟正黑體" pitchFamily="34" charset="-120"/>
              </a:rPr>
              <a:t>         </a:t>
            </a:r>
            <a:r>
              <a:rPr lang="zh-TW" altLang="zh-TW" sz="1600" dirty="0">
                <a:solidFill>
                  <a:schemeClr val="accent5"/>
                </a:solidFill>
                <a:latin typeface="微軟正黑體" pitchFamily="34" charset="-120"/>
                <a:ea typeface="微軟正黑體" pitchFamily="34" charset="-120"/>
              </a:rPr>
              <a:t>持良好且持續的溝通管道，除公司年度目標及策略，應適時提供證券產業相關資訊。</a:t>
            </a:r>
          </a:p>
          <a:p>
            <a:r>
              <a:rPr lang="zh-TW" altLang="en-US" sz="1600" dirty="0"/>
              <a:t>     </a:t>
            </a:r>
            <a:endParaRPr lang="en-US" altLang="zh-TW" sz="1600" dirty="0"/>
          </a:p>
          <a:p>
            <a:r>
              <a:rPr lang="en-US" altLang="zh-TW" sz="1600" dirty="0"/>
              <a:t>     2.</a:t>
            </a:r>
            <a:r>
              <a:rPr lang="zh-TW" altLang="zh-TW" sz="1600" dirty="0">
                <a:latin typeface="微軟正黑體" pitchFamily="34" charset="-120"/>
                <a:ea typeface="微軟正黑體" pitchFamily="34" charset="-120"/>
              </a:rPr>
              <a:t>對公司營運之參與程度</a:t>
            </a:r>
            <a:r>
              <a:rPr lang="en-US" altLang="zh-TW" sz="1600" dirty="0">
                <a:latin typeface="微軟正黑體" pitchFamily="34" charset="-120"/>
                <a:ea typeface="微軟正黑體" pitchFamily="34" charset="-120"/>
              </a:rPr>
              <a:t>-</a:t>
            </a:r>
            <a:r>
              <a:rPr lang="zh-TW" altLang="zh-TW" sz="1600" dirty="0">
                <a:latin typeface="微軟正黑體" pitchFamily="34" charset="-120"/>
                <a:ea typeface="微軟正黑體" pitchFamily="34" charset="-120"/>
              </a:rPr>
              <a:t>收受會議紀錄時，詳細閱讀紀錄內容，並確認其已適當地記錄討</a:t>
            </a:r>
            <a:endParaRPr lang="en-US" altLang="zh-TW" sz="1600" dirty="0">
              <a:latin typeface="微軟正黑體" pitchFamily="34" charset="-120"/>
              <a:ea typeface="微軟正黑體" pitchFamily="34" charset="-120"/>
            </a:endParaRPr>
          </a:p>
          <a:p>
            <a:r>
              <a:rPr lang="zh-TW" altLang="en-US" sz="1600" dirty="0">
                <a:latin typeface="微軟正黑體" pitchFamily="34" charset="-120"/>
                <a:ea typeface="微軟正黑體" pitchFamily="34" charset="-120"/>
              </a:rPr>
              <a:t>         </a:t>
            </a:r>
            <a:r>
              <a:rPr lang="zh-TW" altLang="zh-TW" sz="1600" dirty="0">
                <a:latin typeface="微軟正黑體" pitchFamily="34" charset="-120"/>
                <a:ea typeface="微軟正黑體" pitchFamily="34" charset="-120"/>
              </a:rPr>
              <a:t>論內容及個人或集體的保留意見或關切。</a:t>
            </a:r>
            <a:endParaRPr lang="en-US" altLang="zh-TW" sz="1600" dirty="0">
              <a:latin typeface="微軟正黑體" pitchFamily="34" charset="-120"/>
              <a:ea typeface="微軟正黑體" pitchFamily="34" charset="-120"/>
            </a:endParaRPr>
          </a:p>
          <a:p>
            <a:r>
              <a:rPr lang="zh-TW" altLang="en-US" sz="1600" b="1" dirty="0">
                <a:solidFill>
                  <a:schemeClr val="accent5"/>
                </a:solidFill>
                <a:latin typeface="微軟正黑體" pitchFamily="34" charset="-120"/>
                <a:ea typeface="微軟正黑體" pitchFamily="34" charset="-120"/>
              </a:rPr>
              <a:t>         </a:t>
            </a:r>
            <a:r>
              <a:rPr lang="zh-TW" altLang="zh-TW" sz="1600" b="1" u="sng" dirty="0">
                <a:solidFill>
                  <a:schemeClr val="accent5"/>
                </a:solidFill>
                <a:latin typeface="微軟正黑體" pitchFamily="34" charset="-120"/>
                <a:ea typeface="微軟正黑體" pitchFamily="34" charset="-120"/>
              </a:rPr>
              <a:t>行動方案：</a:t>
            </a:r>
            <a:endParaRPr lang="en-US" altLang="zh-TW" sz="1600" b="1" u="sng" dirty="0">
              <a:solidFill>
                <a:schemeClr val="accent5"/>
              </a:solidFill>
              <a:latin typeface="微軟正黑體" pitchFamily="34" charset="-120"/>
              <a:ea typeface="微軟正黑體" pitchFamily="34" charset="-120"/>
            </a:endParaRPr>
          </a:p>
          <a:p>
            <a:r>
              <a:rPr lang="zh-TW" altLang="en-US" sz="1600" dirty="0">
                <a:solidFill>
                  <a:schemeClr val="accent5"/>
                </a:solidFill>
                <a:latin typeface="微軟正黑體" pitchFamily="34" charset="-120"/>
                <a:ea typeface="微軟正黑體" pitchFamily="34" charset="-120"/>
              </a:rPr>
              <a:t>         </a:t>
            </a:r>
            <a:r>
              <a:rPr lang="zh-TW" altLang="zh-TW" sz="1600" dirty="0">
                <a:solidFill>
                  <a:schemeClr val="accent5"/>
                </a:solidFill>
                <a:latin typeface="微軟正黑體" pitchFamily="34" charset="-120"/>
                <a:ea typeface="微軟正黑體" pitchFamily="34" charset="-120"/>
              </a:rPr>
              <a:t>本公司董事會議事錄詳實記錄各議案董事發言及討論內容，決議事項皆定期追蹤進度，暫</a:t>
            </a:r>
            <a:endParaRPr lang="en-US" altLang="zh-TW" sz="1600" dirty="0">
              <a:solidFill>
                <a:schemeClr val="accent5"/>
              </a:solidFill>
              <a:latin typeface="微軟正黑體" pitchFamily="34" charset="-120"/>
              <a:ea typeface="微軟正黑體" pitchFamily="34" charset="-120"/>
            </a:endParaRPr>
          </a:p>
          <a:p>
            <a:r>
              <a:rPr lang="zh-TW" altLang="en-US" sz="1600" dirty="0">
                <a:solidFill>
                  <a:schemeClr val="accent5"/>
                </a:solidFill>
                <a:latin typeface="微軟正黑體" pitchFamily="34" charset="-120"/>
                <a:ea typeface="微軟正黑體" pitchFamily="34" charset="-120"/>
              </a:rPr>
              <a:t>         </a:t>
            </a:r>
            <a:r>
              <a:rPr lang="zh-TW" altLang="zh-TW" sz="1600" dirty="0">
                <a:solidFill>
                  <a:schemeClr val="accent5"/>
                </a:solidFill>
                <a:latin typeface="微軟正黑體" pitchFamily="34" charset="-120"/>
                <a:ea typeface="微軟正黑體" pitchFamily="34" charset="-120"/>
              </a:rPr>
              <a:t>不需改善行動。</a:t>
            </a:r>
            <a:endParaRPr lang="en-US" altLang="zh-TW" sz="1600" dirty="0">
              <a:solidFill>
                <a:schemeClr val="accent5"/>
              </a:solidFill>
              <a:latin typeface="微軟正黑體" pitchFamily="34" charset="-120"/>
              <a:ea typeface="微軟正黑體" pitchFamily="34" charset="-120"/>
            </a:endParaRPr>
          </a:p>
          <a:p>
            <a:endParaRPr lang="zh-TW" altLang="zh-TW" sz="1600" dirty="0">
              <a:solidFill>
                <a:schemeClr val="accent5"/>
              </a:solidFill>
              <a:latin typeface="微軟正黑體" pitchFamily="34" charset="-120"/>
              <a:ea typeface="微軟正黑體" pitchFamily="34" charset="-120"/>
            </a:endParaRPr>
          </a:p>
        </p:txBody>
      </p:sp>
      <p:grpSp>
        <p:nvGrpSpPr>
          <p:cNvPr id="14" name="群組 13"/>
          <p:cNvGrpSpPr>
            <a:grpSpLocks noChangeAspect="1"/>
          </p:cNvGrpSpPr>
          <p:nvPr/>
        </p:nvGrpSpPr>
        <p:grpSpPr>
          <a:xfrm>
            <a:off x="467544" y="1707702"/>
            <a:ext cx="432000" cy="432000"/>
            <a:chOff x="6419783" y="1974994"/>
            <a:chExt cx="634446" cy="634446"/>
          </a:xfrm>
        </p:grpSpPr>
        <p:sp>
          <p:nvSpPr>
            <p:cNvPr id="15" name="Rounded Rectangle 7"/>
            <p:cNvSpPr/>
            <p:nvPr/>
          </p:nvSpPr>
          <p:spPr>
            <a:xfrm>
              <a:off x="6419783" y="1974994"/>
              <a:ext cx="634446" cy="634446"/>
            </a:xfrm>
            <a:prstGeom prst="roundRect">
              <a:avLst>
                <a:gd name="adj" fmla="val 50000"/>
              </a:avLst>
            </a:prstGeom>
            <a:solidFill>
              <a:srgbClr val="00988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en-GB" sz="1265" dirty="0">
                <a:solidFill>
                  <a:schemeClr val="tx1">
                    <a:lumMod val="50000"/>
                    <a:lumOff val="50000"/>
                  </a:schemeClr>
                </a:solidFill>
                <a:latin typeface="Arial"/>
                <a:ea typeface="微软雅黑"/>
                <a:sym typeface="Arial"/>
              </a:endParaRPr>
            </a:p>
          </p:txBody>
        </p:sp>
        <p:grpSp>
          <p:nvGrpSpPr>
            <p:cNvPr id="16" name="Group 83"/>
            <p:cNvGrpSpPr/>
            <p:nvPr/>
          </p:nvGrpSpPr>
          <p:grpSpPr>
            <a:xfrm>
              <a:off x="6579916" y="2131127"/>
              <a:ext cx="322731" cy="322180"/>
              <a:chOff x="2581275" y="2582069"/>
              <a:chExt cx="465138" cy="464344"/>
            </a:xfrm>
            <a:solidFill>
              <a:schemeClr val="bg1"/>
            </a:solidFill>
          </p:grpSpPr>
          <p:sp>
            <p:nvSpPr>
              <p:cNvPr id="17" name="AutoShape 128"/>
              <p:cNvSpPr/>
              <p:nvPr/>
            </p:nvSpPr>
            <p:spPr bwMode="auto">
              <a:xfrm>
                <a:off x="2581275" y="2582069"/>
                <a:ext cx="465138"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4850" y="12150"/>
                    </a:moveTo>
                    <a:cubicBezTo>
                      <a:pt x="13851" y="12150"/>
                      <a:pt x="12926" y="11859"/>
                      <a:pt x="12124" y="11386"/>
                    </a:cubicBezTo>
                    <a:lnTo>
                      <a:pt x="11892" y="11618"/>
                    </a:lnTo>
                    <a:lnTo>
                      <a:pt x="11132" y="12377"/>
                    </a:lnTo>
                    <a:lnTo>
                      <a:pt x="9846" y="13663"/>
                    </a:lnTo>
                    <a:cubicBezTo>
                      <a:pt x="9593" y="13916"/>
                      <a:pt x="9451" y="14260"/>
                      <a:pt x="9451" y="14617"/>
                    </a:cubicBezTo>
                    <a:lnTo>
                      <a:pt x="9451" y="16200"/>
                    </a:lnTo>
                    <a:lnTo>
                      <a:pt x="8101" y="16200"/>
                    </a:lnTo>
                    <a:cubicBezTo>
                      <a:pt x="7356" y="16200"/>
                      <a:pt x="6751" y="16804"/>
                      <a:pt x="6751" y="17549"/>
                    </a:cubicBezTo>
                    <a:lnTo>
                      <a:pt x="6751" y="18900"/>
                    </a:lnTo>
                    <a:lnTo>
                      <a:pt x="5170" y="18900"/>
                    </a:lnTo>
                    <a:cubicBezTo>
                      <a:pt x="4812" y="18900"/>
                      <a:pt x="4469" y="19042"/>
                      <a:pt x="4216" y="19295"/>
                    </a:cubicBezTo>
                    <a:lnTo>
                      <a:pt x="3259" y="20252"/>
                    </a:lnTo>
                    <a:lnTo>
                      <a:pt x="1352" y="20249"/>
                    </a:lnTo>
                    <a:lnTo>
                      <a:pt x="1350" y="18326"/>
                    </a:lnTo>
                    <a:lnTo>
                      <a:pt x="9223" y="10467"/>
                    </a:lnTo>
                    <a:cubicBezTo>
                      <a:pt x="9223" y="10467"/>
                      <a:pt x="9223" y="10467"/>
                      <a:pt x="9224" y="10468"/>
                    </a:cubicBezTo>
                    <a:lnTo>
                      <a:pt x="10215" y="9477"/>
                    </a:lnTo>
                    <a:cubicBezTo>
                      <a:pt x="9741" y="8674"/>
                      <a:pt x="9451" y="7748"/>
                      <a:pt x="9451" y="6750"/>
                    </a:cubicBezTo>
                    <a:cubicBezTo>
                      <a:pt x="9451" y="3767"/>
                      <a:pt x="11869" y="1350"/>
                      <a:pt x="14850" y="1350"/>
                    </a:cubicBezTo>
                    <a:cubicBezTo>
                      <a:pt x="17832" y="1350"/>
                      <a:pt x="20250" y="3767"/>
                      <a:pt x="20250" y="6750"/>
                    </a:cubicBezTo>
                    <a:cubicBezTo>
                      <a:pt x="20250" y="9732"/>
                      <a:pt x="17832" y="12150"/>
                      <a:pt x="14850" y="12150"/>
                    </a:cubicBezTo>
                    <a:moveTo>
                      <a:pt x="14850" y="0"/>
                    </a:moveTo>
                    <a:cubicBezTo>
                      <a:pt x="11123" y="0"/>
                      <a:pt x="8101" y="3022"/>
                      <a:pt x="8101" y="6750"/>
                    </a:cubicBezTo>
                    <a:cubicBezTo>
                      <a:pt x="8101" y="7617"/>
                      <a:pt x="8283" y="8438"/>
                      <a:pt x="8582" y="9199"/>
                    </a:cubicBezTo>
                    <a:lnTo>
                      <a:pt x="383" y="17400"/>
                    </a:lnTo>
                    <a:cubicBezTo>
                      <a:pt x="146" y="17637"/>
                      <a:pt x="0" y="17863"/>
                      <a:pt x="0" y="18225"/>
                    </a:cubicBezTo>
                    <a:lnTo>
                      <a:pt x="0" y="20249"/>
                    </a:lnTo>
                    <a:cubicBezTo>
                      <a:pt x="0" y="20972"/>
                      <a:pt x="626" y="21599"/>
                      <a:pt x="1349" y="21599"/>
                    </a:cubicBezTo>
                    <a:lnTo>
                      <a:pt x="3374" y="21599"/>
                    </a:lnTo>
                    <a:cubicBezTo>
                      <a:pt x="3736" y="21599"/>
                      <a:pt x="3965" y="21455"/>
                      <a:pt x="4202" y="21219"/>
                    </a:cubicBezTo>
                    <a:lnTo>
                      <a:pt x="5170" y="20249"/>
                    </a:lnTo>
                    <a:lnTo>
                      <a:pt x="6751" y="20249"/>
                    </a:lnTo>
                    <a:cubicBezTo>
                      <a:pt x="7496" y="20249"/>
                      <a:pt x="8101" y="19645"/>
                      <a:pt x="8101" y="18900"/>
                    </a:cubicBezTo>
                    <a:lnTo>
                      <a:pt x="8101" y="17549"/>
                    </a:lnTo>
                    <a:lnTo>
                      <a:pt x="9451" y="17549"/>
                    </a:lnTo>
                    <a:cubicBezTo>
                      <a:pt x="10196" y="17549"/>
                      <a:pt x="10801" y="16945"/>
                      <a:pt x="10801" y="16200"/>
                    </a:cubicBezTo>
                    <a:lnTo>
                      <a:pt x="10801" y="14617"/>
                    </a:lnTo>
                    <a:lnTo>
                      <a:pt x="12400" y="13018"/>
                    </a:lnTo>
                    <a:cubicBezTo>
                      <a:pt x="13162" y="13317"/>
                      <a:pt x="13982" y="13500"/>
                      <a:pt x="14850" y="13500"/>
                    </a:cubicBezTo>
                    <a:cubicBezTo>
                      <a:pt x="18577" y="13500"/>
                      <a:pt x="21599" y="10477"/>
                      <a:pt x="21599" y="6750"/>
                    </a:cubicBezTo>
                    <a:cubicBezTo>
                      <a:pt x="21599" y="3022"/>
                      <a:pt x="18577" y="0"/>
                      <a:pt x="14850" y="0"/>
                    </a:cubicBezTo>
                  </a:path>
                </a:pathLst>
              </a:custGeom>
              <a:grpFill/>
              <a:ln>
                <a:noFill/>
              </a:ln>
              <a:effectLst/>
            </p:spPr>
            <p:txBody>
              <a:bodyPr lIns="20089" tIns="20089" rIns="20089" bIns="20089" anchor="ctr"/>
              <a:lstStyle/>
              <a:p>
                <a:pPr algn="ctr" defTabSz="240665" hangingPunct="0">
                  <a:lnSpc>
                    <a:spcPct val="130000"/>
                  </a:lnSpc>
                </a:pPr>
                <a:endParaRPr lang="en-US" sz="1160">
                  <a:solidFill>
                    <a:schemeClr val="tx1">
                      <a:lumMod val="50000"/>
                      <a:lumOff val="50000"/>
                    </a:schemeClr>
                  </a:solidFill>
                  <a:effectLst>
                    <a:outerShdw blurRad="38100" dist="38100" dir="2700000" algn="tl">
                      <a:srgbClr val="000000"/>
                    </a:outerShdw>
                  </a:effectLst>
                  <a:latin typeface="Arial"/>
                  <a:ea typeface="微软雅黑"/>
                  <a:sym typeface="Arial"/>
                </a:endParaRPr>
              </a:p>
            </p:txBody>
          </p:sp>
          <p:sp>
            <p:nvSpPr>
              <p:cNvPr id="18" name="AutoShape 129"/>
              <p:cNvSpPr/>
              <p:nvPr/>
            </p:nvSpPr>
            <p:spPr bwMode="auto">
              <a:xfrm>
                <a:off x="2871788" y="2640013"/>
                <a:ext cx="115888" cy="115888"/>
              </a:xfrm>
              <a:custGeom>
                <a:avLst/>
                <a:gdLst>
                  <a:gd name="T0" fmla="*/ 10800 w 21600"/>
                  <a:gd name="T1" fmla="+- 0 10800 134"/>
                  <a:gd name="T2" fmla="*/ 10800 h 21333"/>
                  <a:gd name="T3" fmla="*/ 10800 w 21600"/>
                  <a:gd name="T4" fmla="+- 0 10800 134"/>
                  <a:gd name="T5" fmla="*/ 10800 h 21333"/>
                  <a:gd name="T6" fmla="*/ 10800 w 21600"/>
                  <a:gd name="T7" fmla="+- 0 10800 134"/>
                  <a:gd name="T8" fmla="*/ 10800 h 21333"/>
                  <a:gd name="T9" fmla="*/ 10800 w 21600"/>
                  <a:gd name="T10" fmla="+- 0 10800 134"/>
                  <a:gd name="T11" fmla="*/ 10800 h 21333"/>
                </a:gdLst>
                <a:ahLst/>
                <a:cxnLst>
                  <a:cxn ang="0">
                    <a:pos x="T0" y="T2"/>
                  </a:cxn>
                  <a:cxn ang="0">
                    <a:pos x="T3" y="T5"/>
                  </a:cxn>
                  <a:cxn ang="0">
                    <a:pos x="T6" y="T8"/>
                  </a:cxn>
                  <a:cxn ang="0">
                    <a:pos x="T9" y="T11"/>
                  </a:cxn>
                </a:cxnLst>
                <a:rect l="0" t="0" r="r" b="b"/>
                <a:pathLst>
                  <a:path w="21600" h="21333">
                    <a:moveTo>
                      <a:pt x="13008" y="18684"/>
                    </a:moveTo>
                    <a:cubicBezTo>
                      <a:pt x="9017" y="15850"/>
                      <a:pt x="5542" y="12415"/>
                      <a:pt x="2694" y="8570"/>
                    </a:cubicBezTo>
                    <a:cubicBezTo>
                      <a:pt x="3736" y="5628"/>
                      <a:pt x="5693" y="3697"/>
                      <a:pt x="8585" y="2647"/>
                    </a:cubicBezTo>
                    <a:cubicBezTo>
                      <a:pt x="12578" y="5489"/>
                      <a:pt x="16048" y="8911"/>
                      <a:pt x="18889" y="12809"/>
                    </a:cubicBezTo>
                    <a:cubicBezTo>
                      <a:pt x="17836" y="15730"/>
                      <a:pt x="15883" y="17647"/>
                      <a:pt x="13008" y="18684"/>
                    </a:cubicBezTo>
                    <a:moveTo>
                      <a:pt x="21110" y="11295"/>
                    </a:moveTo>
                    <a:cubicBezTo>
                      <a:pt x="18081" y="7130"/>
                      <a:pt x="14396" y="3496"/>
                      <a:pt x="10161" y="484"/>
                    </a:cubicBezTo>
                    <a:cubicBezTo>
                      <a:pt x="9468" y="-8"/>
                      <a:pt x="8579" y="-134"/>
                      <a:pt x="7778" y="145"/>
                    </a:cubicBezTo>
                    <a:cubicBezTo>
                      <a:pt x="4027" y="1450"/>
                      <a:pt x="1463" y="3983"/>
                      <a:pt x="145" y="7687"/>
                    </a:cubicBezTo>
                    <a:cubicBezTo>
                      <a:pt x="46" y="7962"/>
                      <a:pt x="0" y="8252"/>
                      <a:pt x="0" y="8537"/>
                    </a:cubicBezTo>
                    <a:cubicBezTo>
                      <a:pt x="0" y="9071"/>
                      <a:pt x="167" y="9596"/>
                      <a:pt x="487" y="10041"/>
                    </a:cubicBezTo>
                    <a:cubicBezTo>
                      <a:pt x="3525" y="14213"/>
                      <a:pt x="7211" y="17850"/>
                      <a:pt x="11431" y="20850"/>
                    </a:cubicBezTo>
                    <a:cubicBezTo>
                      <a:pt x="12122" y="21338"/>
                      <a:pt x="13010" y="21466"/>
                      <a:pt x="13812" y="21188"/>
                    </a:cubicBezTo>
                    <a:cubicBezTo>
                      <a:pt x="17563" y="19893"/>
                      <a:pt x="20133" y="17356"/>
                      <a:pt x="21451" y="13647"/>
                    </a:cubicBezTo>
                    <a:cubicBezTo>
                      <a:pt x="21551" y="13372"/>
                      <a:pt x="21600" y="13081"/>
                      <a:pt x="21600" y="12796"/>
                    </a:cubicBezTo>
                    <a:cubicBezTo>
                      <a:pt x="21600" y="12265"/>
                      <a:pt x="21429" y="11740"/>
                      <a:pt x="21110" y="11295"/>
                    </a:cubicBezTo>
                  </a:path>
                </a:pathLst>
              </a:custGeom>
              <a:grpFill/>
              <a:ln>
                <a:noFill/>
              </a:ln>
              <a:effectLst/>
            </p:spPr>
            <p:txBody>
              <a:bodyPr lIns="20089" tIns="20089" rIns="20089" bIns="20089" anchor="ctr"/>
              <a:lstStyle/>
              <a:p>
                <a:pPr algn="ctr" defTabSz="240665" hangingPunct="0">
                  <a:lnSpc>
                    <a:spcPct val="130000"/>
                  </a:lnSpc>
                </a:pPr>
                <a:endParaRPr lang="en-US" sz="1160">
                  <a:solidFill>
                    <a:schemeClr val="tx1">
                      <a:lumMod val="50000"/>
                      <a:lumOff val="50000"/>
                    </a:schemeClr>
                  </a:solidFill>
                  <a:effectLst>
                    <a:outerShdw blurRad="38100" dist="38100" dir="2700000" algn="tl">
                      <a:srgbClr val="000000"/>
                    </a:outerShdw>
                  </a:effectLst>
                  <a:latin typeface="Arial"/>
                  <a:ea typeface="微软雅黑"/>
                  <a:sym typeface="Arial"/>
                </a:endParaRPr>
              </a:p>
            </p:txBody>
          </p:sp>
        </p:grpSp>
      </p:grpSp>
      <p:grpSp>
        <p:nvGrpSpPr>
          <p:cNvPr id="24" name="群組 23">
            <a:extLst>
              <a:ext uri="{FF2B5EF4-FFF2-40B4-BE49-F238E27FC236}">
                <a16:creationId xmlns:a16="http://schemas.microsoft.com/office/drawing/2014/main" id="{B0B51173-181D-474D-85BE-9D19D099ED1E}"/>
              </a:ext>
            </a:extLst>
          </p:cNvPr>
          <p:cNvGrpSpPr>
            <a:grpSpLocks noChangeAspect="1"/>
          </p:cNvGrpSpPr>
          <p:nvPr/>
        </p:nvGrpSpPr>
        <p:grpSpPr>
          <a:xfrm>
            <a:off x="467544" y="3147862"/>
            <a:ext cx="432000" cy="432000"/>
            <a:chOff x="6419783" y="1974994"/>
            <a:chExt cx="634446" cy="634446"/>
          </a:xfrm>
        </p:grpSpPr>
        <p:sp>
          <p:nvSpPr>
            <p:cNvPr id="25" name="Rounded Rectangle 7">
              <a:extLst>
                <a:ext uri="{FF2B5EF4-FFF2-40B4-BE49-F238E27FC236}">
                  <a16:creationId xmlns:a16="http://schemas.microsoft.com/office/drawing/2014/main" id="{DAC4555D-5CEC-4537-902A-44C221AEE43E}"/>
                </a:ext>
              </a:extLst>
            </p:cNvPr>
            <p:cNvSpPr/>
            <p:nvPr/>
          </p:nvSpPr>
          <p:spPr>
            <a:xfrm>
              <a:off x="6419783" y="1974994"/>
              <a:ext cx="634446" cy="634446"/>
            </a:xfrm>
            <a:prstGeom prst="roundRect">
              <a:avLst>
                <a:gd name="adj" fmla="val 50000"/>
              </a:avLst>
            </a:prstGeom>
            <a:solidFill>
              <a:srgbClr val="009882"/>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en-GB" sz="1265">
                <a:solidFill>
                  <a:schemeClr val="tx1">
                    <a:lumMod val="50000"/>
                    <a:lumOff val="50000"/>
                  </a:schemeClr>
                </a:solidFill>
                <a:latin typeface="Arial"/>
                <a:ea typeface="微软雅黑"/>
                <a:sym typeface="Arial"/>
              </a:endParaRPr>
            </a:p>
          </p:txBody>
        </p:sp>
        <p:grpSp>
          <p:nvGrpSpPr>
            <p:cNvPr id="26" name="Group 83">
              <a:extLst>
                <a:ext uri="{FF2B5EF4-FFF2-40B4-BE49-F238E27FC236}">
                  <a16:creationId xmlns:a16="http://schemas.microsoft.com/office/drawing/2014/main" id="{43B22A56-2379-4C74-8B2D-A5E4F895EF2F}"/>
                </a:ext>
              </a:extLst>
            </p:cNvPr>
            <p:cNvGrpSpPr/>
            <p:nvPr/>
          </p:nvGrpSpPr>
          <p:grpSpPr>
            <a:xfrm>
              <a:off x="6579916" y="2131127"/>
              <a:ext cx="322731" cy="322180"/>
              <a:chOff x="2581275" y="2582069"/>
              <a:chExt cx="465138" cy="464344"/>
            </a:xfrm>
            <a:solidFill>
              <a:schemeClr val="bg1"/>
            </a:solidFill>
          </p:grpSpPr>
          <p:sp>
            <p:nvSpPr>
              <p:cNvPr id="27" name="AutoShape 128">
                <a:extLst>
                  <a:ext uri="{FF2B5EF4-FFF2-40B4-BE49-F238E27FC236}">
                    <a16:creationId xmlns:a16="http://schemas.microsoft.com/office/drawing/2014/main" id="{2C5A434A-8DE8-45D9-A839-336F502C8CE1}"/>
                  </a:ext>
                </a:extLst>
              </p:cNvPr>
              <p:cNvSpPr/>
              <p:nvPr/>
            </p:nvSpPr>
            <p:spPr bwMode="auto">
              <a:xfrm>
                <a:off x="2581275" y="2582069"/>
                <a:ext cx="465138" cy="46434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4850" y="12150"/>
                    </a:moveTo>
                    <a:cubicBezTo>
                      <a:pt x="13851" y="12150"/>
                      <a:pt x="12926" y="11859"/>
                      <a:pt x="12124" y="11386"/>
                    </a:cubicBezTo>
                    <a:lnTo>
                      <a:pt x="11892" y="11618"/>
                    </a:lnTo>
                    <a:lnTo>
                      <a:pt x="11132" y="12377"/>
                    </a:lnTo>
                    <a:lnTo>
                      <a:pt x="9846" y="13663"/>
                    </a:lnTo>
                    <a:cubicBezTo>
                      <a:pt x="9593" y="13916"/>
                      <a:pt x="9451" y="14260"/>
                      <a:pt x="9451" y="14617"/>
                    </a:cubicBezTo>
                    <a:lnTo>
                      <a:pt x="9451" y="16200"/>
                    </a:lnTo>
                    <a:lnTo>
                      <a:pt x="8101" y="16200"/>
                    </a:lnTo>
                    <a:cubicBezTo>
                      <a:pt x="7356" y="16200"/>
                      <a:pt x="6751" y="16804"/>
                      <a:pt x="6751" y="17549"/>
                    </a:cubicBezTo>
                    <a:lnTo>
                      <a:pt x="6751" y="18900"/>
                    </a:lnTo>
                    <a:lnTo>
                      <a:pt x="5170" y="18900"/>
                    </a:lnTo>
                    <a:cubicBezTo>
                      <a:pt x="4812" y="18900"/>
                      <a:pt x="4469" y="19042"/>
                      <a:pt x="4216" y="19295"/>
                    </a:cubicBezTo>
                    <a:lnTo>
                      <a:pt x="3259" y="20252"/>
                    </a:lnTo>
                    <a:lnTo>
                      <a:pt x="1352" y="20249"/>
                    </a:lnTo>
                    <a:lnTo>
                      <a:pt x="1350" y="18326"/>
                    </a:lnTo>
                    <a:lnTo>
                      <a:pt x="9223" y="10467"/>
                    </a:lnTo>
                    <a:cubicBezTo>
                      <a:pt x="9223" y="10467"/>
                      <a:pt x="9223" y="10467"/>
                      <a:pt x="9224" y="10468"/>
                    </a:cubicBezTo>
                    <a:lnTo>
                      <a:pt x="10215" y="9477"/>
                    </a:lnTo>
                    <a:cubicBezTo>
                      <a:pt x="9741" y="8674"/>
                      <a:pt x="9451" y="7748"/>
                      <a:pt x="9451" y="6750"/>
                    </a:cubicBezTo>
                    <a:cubicBezTo>
                      <a:pt x="9451" y="3767"/>
                      <a:pt x="11869" y="1350"/>
                      <a:pt x="14850" y="1350"/>
                    </a:cubicBezTo>
                    <a:cubicBezTo>
                      <a:pt x="17832" y="1350"/>
                      <a:pt x="20250" y="3767"/>
                      <a:pt x="20250" y="6750"/>
                    </a:cubicBezTo>
                    <a:cubicBezTo>
                      <a:pt x="20250" y="9732"/>
                      <a:pt x="17832" y="12150"/>
                      <a:pt x="14850" y="12150"/>
                    </a:cubicBezTo>
                    <a:moveTo>
                      <a:pt x="14850" y="0"/>
                    </a:moveTo>
                    <a:cubicBezTo>
                      <a:pt x="11123" y="0"/>
                      <a:pt x="8101" y="3022"/>
                      <a:pt x="8101" y="6750"/>
                    </a:cubicBezTo>
                    <a:cubicBezTo>
                      <a:pt x="8101" y="7617"/>
                      <a:pt x="8283" y="8438"/>
                      <a:pt x="8582" y="9199"/>
                    </a:cubicBezTo>
                    <a:lnTo>
                      <a:pt x="383" y="17400"/>
                    </a:lnTo>
                    <a:cubicBezTo>
                      <a:pt x="146" y="17637"/>
                      <a:pt x="0" y="17863"/>
                      <a:pt x="0" y="18225"/>
                    </a:cubicBezTo>
                    <a:lnTo>
                      <a:pt x="0" y="20249"/>
                    </a:lnTo>
                    <a:cubicBezTo>
                      <a:pt x="0" y="20972"/>
                      <a:pt x="626" y="21599"/>
                      <a:pt x="1349" y="21599"/>
                    </a:cubicBezTo>
                    <a:lnTo>
                      <a:pt x="3374" y="21599"/>
                    </a:lnTo>
                    <a:cubicBezTo>
                      <a:pt x="3736" y="21599"/>
                      <a:pt x="3965" y="21455"/>
                      <a:pt x="4202" y="21219"/>
                    </a:cubicBezTo>
                    <a:lnTo>
                      <a:pt x="5170" y="20249"/>
                    </a:lnTo>
                    <a:lnTo>
                      <a:pt x="6751" y="20249"/>
                    </a:lnTo>
                    <a:cubicBezTo>
                      <a:pt x="7496" y="20249"/>
                      <a:pt x="8101" y="19645"/>
                      <a:pt x="8101" y="18900"/>
                    </a:cubicBezTo>
                    <a:lnTo>
                      <a:pt x="8101" y="17549"/>
                    </a:lnTo>
                    <a:lnTo>
                      <a:pt x="9451" y="17549"/>
                    </a:lnTo>
                    <a:cubicBezTo>
                      <a:pt x="10196" y="17549"/>
                      <a:pt x="10801" y="16945"/>
                      <a:pt x="10801" y="16200"/>
                    </a:cubicBezTo>
                    <a:lnTo>
                      <a:pt x="10801" y="14617"/>
                    </a:lnTo>
                    <a:lnTo>
                      <a:pt x="12400" y="13018"/>
                    </a:lnTo>
                    <a:cubicBezTo>
                      <a:pt x="13162" y="13317"/>
                      <a:pt x="13982" y="13500"/>
                      <a:pt x="14850" y="13500"/>
                    </a:cubicBezTo>
                    <a:cubicBezTo>
                      <a:pt x="18577" y="13500"/>
                      <a:pt x="21599" y="10477"/>
                      <a:pt x="21599" y="6750"/>
                    </a:cubicBezTo>
                    <a:cubicBezTo>
                      <a:pt x="21599" y="3022"/>
                      <a:pt x="18577" y="0"/>
                      <a:pt x="14850" y="0"/>
                    </a:cubicBezTo>
                  </a:path>
                </a:pathLst>
              </a:custGeom>
              <a:grpFill/>
              <a:ln>
                <a:noFill/>
              </a:ln>
              <a:effectLst/>
            </p:spPr>
            <p:txBody>
              <a:bodyPr lIns="20089" tIns="20089" rIns="20089" bIns="20089" anchor="ctr"/>
              <a:lstStyle/>
              <a:p>
                <a:pPr algn="ctr" defTabSz="240665" hangingPunct="0">
                  <a:lnSpc>
                    <a:spcPct val="130000"/>
                  </a:lnSpc>
                </a:pPr>
                <a:endParaRPr lang="en-US" sz="1160">
                  <a:solidFill>
                    <a:schemeClr val="tx1">
                      <a:lumMod val="50000"/>
                      <a:lumOff val="50000"/>
                    </a:schemeClr>
                  </a:solidFill>
                  <a:effectLst>
                    <a:outerShdw blurRad="38100" dist="38100" dir="2700000" algn="tl">
                      <a:srgbClr val="000000"/>
                    </a:outerShdw>
                  </a:effectLst>
                  <a:latin typeface="Arial"/>
                  <a:ea typeface="微软雅黑"/>
                  <a:sym typeface="Arial"/>
                </a:endParaRPr>
              </a:p>
            </p:txBody>
          </p:sp>
          <p:sp>
            <p:nvSpPr>
              <p:cNvPr id="28" name="AutoShape 129">
                <a:extLst>
                  <a:ext uri="{FF2B5EF4-FFF2-40B4-BE49-F238E27FC236}">
                    <a16:creationId xmlns:a16="http://schemas.microsoft.com/office/drawing/2014/main" id="{202248E1-425A-4C36-80D0-E56CF1C5537E}"/>
                  </a:ext>
                </a:extLst>
              </p:cNvPr>
              <p:cNvSpPr/>
              <p:nvPr/>
            </p:nvSpPr>
            <p:spPr bwMode="auto">
              <a:xfrm>
                <a:off x="2871788" y="2640013"/>
                <a:ext cx="115888" cy="115888"/>
              </a:xfrm>
              <a:custGeom>
                <a:avLst/>
                <a:gdLst>
                  <a:gd name="T0" fmla="*/ 10800 w 21600"/>
                  <a:gd name="T1" fmla="+- 0 10800 134"/>
                  <a:gd name="T2" fmla="*/ 10800 h 21333"/>
                  <a:gd name="T3" fmla="*/ 10800 w 21600"/>
                  <a:gd name="T4" fmla="+- 0 10800 134"/>
                  <a:gd name="T5" fmla="*/ 10800 h 21333"/>
                  <a:gd name="T6" fmla="*/ 10800 w 21600"/>
                  <a:gd name="T7" fmla="+- 0 10800 134"/>
                  <a:gd name="T8" fmla="*/ 10800 h 21333"/>
                  <a:gd name="T9" fmla="*/ 10800 w 21600"/>
                  <a:gd name="T10" fmla="+- 0 10800 134"/>
                  <a:gd name="T11" fmla="*/ 10800 h 21333"/>
                </a:gdLst>
                <a:ahLst/>
                <a:cxnLst>
                  <a:cxn ang="0">
                    <a:pos x="T0" y="T2"/>
                  </a:cxn>
                  <a:cxn ang="0">
                    <a:pos x="T3" y="T5"/>
                  </a:cxn>
                  <a:cxn ang="0">
                    <a:pos x="T6" y="T8"/>
                  </a:cxn>
                  <a:cxn ang="0">
                    <a:pos x="T9" y="T11"/>
                  </a:cxn>
                </a:cxnLst>
                <a:rect l="0" t="0" r="r" b="b"/>
                <a:pathLst>
                  <a:path w="21600" h="21333">
                    <a:moveTo>
                      <a:pt x="13008" y="18684"/>
                    </a:moveTo>
                    <a:cubicBezTo>
                      <a:pt x="9017" y="15850"/>
                      <a:pt x="5542" y="12415"/>
                      <a:pt x="2694" y="8570"/>
                    </a:cubicBezTo>
                    <a:cubicBezTo>
                      <a:pt x="3736" y="5628"/>
                      <a:pt x="5693" y="3697"/>
                      <a:pt x="8585" y="2647"/>
                    </a:cubicBezTo>
                    <a:cubicBezTo>
                      <a:pt x="12578" y="5489"/>
                      <a:pt x="16048" y="8911"/>
                      <a:pt x="18889" y="12809"/>
                    </a:cubicBezTo>
                    <a:cubicBezTo>
                      <a:pt x="17836" y="15730"/>
                      <a:pt x="15883" y="17647"/>
                      <a:pt x="13008" y="18684"/>
                    </a:cubicBezTo>
                    <a:moveTo>
                      <a:pt x="21110" y="11295"/>
                    </a:moveTo>
                    <a:cubicBezTo>
                      <a:pt x="18081" y="7130"/>
                      <a:pt x="14396" y="3496"/>
                      <a:pt x="10161" y="484"/>
                    </a:cubicBezTo>
                    <a:cubicBezTo>
                      <a:pt x="9468" y="-8"/>
                      <a:pt x="8579" y="-134"/>
                      <a:pt x="7778" y="145"/>
                    </a:cubicBezTo>
                    <a:cubicBezTo>
                      <a:pt x="4027" y="1450"/>
                      <a:pt x="1463" y="3983"/>
                      <a:pt x="145" y="7687"/>
                    </a:cubicBezTo>
                    <a:cubicBezTo>
                      <a:pt x="46" y="7962"/>
                      <a:pt x="0" y="8252"/>
                      <a:pt x="0" y="8537"/>
                    </a:cubicBezTo>
                    <a:cubicBezTo>
                      <a:pt x="0" y="9071"/>
                      <a:pt x="167" y="9596"/>
                      <a:pt x="487" y="10041"/>
                    </a:cubicBezTo>
                    <a:cubicBezTo>
                      <a:pt x="3525" y="14213"/>
                      <a:pt x="7211" y="17850"/>
                      <a:pt x="11431" y="20850"/>
                    </a:cubicBezTo>
                    <a:cubicBezTo>
                      <a:pt x="12122" y="21338"/>
                      <a:pt x="13010" y="21466"/>
                      <a:pt x="13812" y="21188"/>
                    </a:cubicBezTo>
                    <a:cubicBezTo>
                      <a:pt x="17563" y="19893"/>
                      <a:pt x="20133" y="17356"/>
                      <a:pt x="21451" y="13647"/>
                    </a:cubicBezTo>
                    <a:cubicBezTo>
                      <a:pt x="21551" y="13372"/>
                      <a:pt x="21600" y="13081"/>
                      <a:pt x="21600" y="12796"/>
                    </a:cubicBezTo>
                    <a:cubicBezTo>
                      <a:pt x="21600" y="12265"/>
                      <a:pt x="21429" y="11740"/>
                      <a:pt x="21110" y="11295"/>
                    </a:cubicBezTo>
                  </a:path>
                </a:pathLst>
              </a:custGeom>
              <a:grpFill/>
              <a:ln>
                <a:noFill/>
              </a:ln>
              <a:effectLst/>
            </p:spPr>
            <p:txBody>
              <a:bodyPr lIns="20089" tIns="20089" rIns="20089" bIns="20089" anchor="ctr"/>
              <a:lstStyle/>
              <a:p>
                <a:pPr algn="ctr" defTabSz="240665" hangingPunct="0">
                  <a:lnSpc>
                    <a:spcPct val="130000"/>
                  </a:lnSpc>
                </a:pPr>
                <a:endParaRPr lang="en-US" sz="1160">
                  <a:solidFill>
                    <a:schemeClr val="tx1">
                      <a:lumMod val="50000"/>
                      <a:lumOff val="50000"/>
                    </a:schemeClr>
                  </a:solidFill>
                  <a:effectLst>
                    <a:outerShdw blurRad="38100" dist="38100" dir="2700000" algn="tl">
                      <a:srgbClr val="000000"/>
                    </a:outerShdw>
                  </a:effectLst>
                  <a:latin typeface="Arial"/>
                  <a:ea typeface="微软雅黑"/>
                  <a:sym typeface="Arial"/>
                </a:endParaRPr>
              </a:p>
            </p:txBody>
          </p:sp>
        </p:grpSp>
      </p:grpSp>
    </p:spTree>
    <p:extLst>
      <p:ext uri="{BB962C8B-B14F-4D97-AF65-F5344CB8AC3E}">
        <p14:creationId xmlns:p14="http://schemas.microsoft.com/office/powerpoint/2010/main" val="3226610181"/>
      </p:ext>
    </p:extLst>
  </p:cSld>
  <p:clrMapOvr>
    <a:masterClrMapping/>
  </p:clrMapOvr>
</p:sld>
</file>

<file path=ppt/theme/theme1.xml><?xml version="1.0" encoding="utf-8"?>
<a:theme xmlns:a="http://schemas.openxmlformats.org/drawingml/2006/main" name="3_佈景主題1">
  <a:themeElements>
    <a:clrScheme name="自訂 1">
      <a:dk1>
        <a:sysClr val="windowText" lastClr="000000"/>
      </a:dk1>
      <a:lt1>
        <a:sysClr val="window" lastClr="FFFFFF"/>
      </a:lt1>
      <a:dk2>
        <a:srgbClr val="1F497D"/>
      </a:dk2>
      <a:lt2>
        <a:srgbClr val="EEECE1"/>
      </a:lt2>
      <a:accent1>
        <a:srgbClr val="8DB3E2"/>
      </a:accent1>
      <a:accent2>
        <a:srgbClr val="D8E5C9"/>
      </a:accent2>
      <a:accent3>
        <a:srgbClr val="D9C785"/>
      </a:accent3>
      <a:accent4>
        <a:srgbClr val="D2936A"/>
      </a:accent4>
      <a:accent5>
        <a:srgbClr val="CE554A"/>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8E5C9"/>
        </a:solidFill>
        <a:ln w="9525" algn="ctr">
          <a:solidFill>
            <a:schemeClr val="tx1"/>
          </a:solidFill>
          <a:round/>
          <a:headEnd/>
          <a:tailEnd/>
        </a:ln>
      </a:spPr>
      <a:bodyPr wrap="none" anchor="ctr"/>
      <a:lstStyle>
        <a:defPPr eaLnBrk="1" hangingPunct="1">
          <a:defRPr sz="2400" b="1">
            <a:latin typeface="微軟正黑體" pitchFamily="34" charset="-120"/>
            <a:ea typeface="微軟正黑體" pitchFamily="34" charset="-120"/>
          </a:defRPr>
        </a:defPPr>
      </a:lstStyle>
    </a:spDef>
  </a:objectDefaults>
  <a:extraClrSchemeLst/>
</a:theme>
</file>

<file path=ppt/theme/theme2.xml><?xml version="1.0" encoding="utf-8"?>
<a:theme xmlns:a="http://schemas.openxmlformats.org/drawingml/2006/main" name="8_佈景主題1">
  <a:themeElements>
    <a:clrScheme name="自訂 1">
      <a:dk1>
        <a:sysClr val="windowText" lastClr="000000"/>
      </a:dk1>
      <a:lt1>
        <a:sysClr val="window" lastClr="FFFFFF"/>
      </a:lt1>
      <a:dk2>
        <a:srgbClr val="1F497D"/>
      </a:dk2>
      <a:lt2>
        <a:srgbClr val="EEECE1"/>
      </a:lt2>
      <a:accent1>
        <a:srgbClr val="8DB3E2"/>
      </a:accent1>
      <a:accent2>
        <a:srgbClr val="D8E5C9"/>
      </a:accent2>
      <a:accent3>
        <a:srgbClr val="D9C785"/>
      </a:accent3>
      <a:accent4>
        <a:srgbClr val="D2936A"/>
      </a:accent4>
      <a:accent5>
        <a:srgbClr val="CE554A"/>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8E5C9"/>
        </a:solidFill>
        <a:ln w="9525" algn="ctr">
          <a:solidFill>
            <a:schemeClr val="tx1"/>
          </a:solidFill>
          <a:round/>
          <a:headEnd/>
          <a:tailEnd/>
        </a:ln>
      </a:spPr>
      <a:bodyPr wrap="none" anchor="ctr"/>
      <a:lstStyle>
        <a:defPPr eaLnBrk="1" hangingPunct="1">
          <a:defRPr sz="2400" b="1">
            <a:latin typeface="微軟正黑體" pitchFamily="34" charset="-120"/>
            <a:ea typeface="微軟正黑體" pitchFamily="34" charset="-120"/>
          </a:defRPr>
        </a:defPPr>
      </a:lstStyle>
    </a:spDef>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45598</TotalTime>
  <Words>1705</Words>
  <Application>Microsoft Office PowerPoint</Application>
  <PresentationFormat>如螢幕大小 (16:9)</PresentationFormat>
  <Paragraphs>168</Paragraphs>
  <Slides>13</Slides>
  <Notes>11</Notes>
  <HiddenSlides>0</HiddenSlides>
  <MMClips>0</MMClips>
  <ScaleCrop>false</ScaleCrop>
  <HeadingPairs>
    <vt:vector size="6" baseType="variant">
      <vt:variant>
        <vt:lpstr>使用字型</vt:lpstr>
      </vt:variant>
      <vt:variant>
        <vt:i4>7</vt:i4>
      </vt:variant>
      <vt:variant>
        <vt:lpstr>佈景主題</vt:lpstr>
      </vt:variant>
      <vt:variant>
        <vt:i4>2</vt:i4>
      </vt:variant>
      <vt:variant>
        <vt:lpstr>投影片標題</vt:lpstr>
      </vt:variant>
      <vt:variant>
        <vt:i4>13</vt:i4>
      </vt:variant>
    </vt:vector>
  </HeadingPairs>
  <TitlesOfParts>
    <vt:vector size="22" baseType="lpstr">
      <vt:lpstr>Ａｒｉａｌ</vt:lpstr>
      <vt:lpstr>微軟正黑體</vt:lpstr>
      <vt:lpstr>標楷體</vt:lpstr>
      <vt:lpstr>Arial</vt:lpstr>
      <vt:lpstr>Calibri</vt:lpstr>
      <vt:lpstr>Impact</vt:lpstr>
      <vt:lpstr>Wingdings</vt:lpstr>
      <vt:lpstr>3_佈景主題1</vt:lpstr>
      <vt:lpstr>8_佈景主題1</vt:lpstr>
      <vt:lpstr>PowerPoint 簡報</vt:lpstr>
      <vt:lpstr>內部自評結果</vt:lpstr>
      <vt:lpstr>114年董事會績效評估</vt:lpstr>
      <vt:lpstr>114年董事會績效評估</vt:lpstr>
      <vt:lpstr>114年董事會及董事會成員績效評估結果</vt:lpstr>
      <vt:lpstr>114年審計委員會績效評估結果</vt:lpstr>
      <vt:lpstr>精進行動方案</vt:lpstr>
      <vt:lpstr>精進行動方案</vt:lpstr>
      <vt:lpstr>精進行動方案</vt:lpstr>
      <vt:lpstr>外部評估及建議</vt:lpstr>
      <vt:lpstr>114年外部績效評估報告</vt:lpstr>
      <vt:lpstr>114年外部績效評估報告</vt:lpstr>
      <vt:lpstr>建議事項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alice-wang</dc:creator>
  <cp:lastModifiedBy>juii-chen</cp:lastModifiedBy>
  <cp:revision>4823</cp:revision>
  <cp:lastPrinted>2023-10-23T08:31:45Z</cp:lastPrinted>
  <dcterms:created xsi:type="dcterms:W3CDTF">2012-06-11T06:24:24Z</dcterms:created>
  <dcterms:modified xsi:type="dcterms:W3CDTF">2026-05-04T03:20:31Z</dcterms:modified>
</cp:coreProperties>
</file>