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8412" r:id="rId1"/>
    <p:sldMasterId id="2147488428" r:id="rId2"/>
  </p:sldMasterIdLst>
  <p:notesMasterIdLst>
    <p:notesMasterId r:id="rId11"/>
  </p:notesMasterIdLst>
  <p:handoutMasterIdLst>
    <p:handoutMasterId r:id="rId12"/>
  </p:handoutMasterIdLst>
  <p:sldIdLst>
    <p:sldId id="8573" r:id="rId3"/>
    <p:sldId id="8224" r:id="rId4"/>
    <p:sldId id="8575" r:id="rId5"/>
    <p:sldId id="8581" r:id="rId6"/>
    <p:sldId id="8576" r:id="rId7"/>
    <p:sldId id="8577" r:id="rId8"/>
    <p:sldId id="8580" r:id="rId9"/>
    <p:sldId id="8582" r:id="rId10"/>
  </p:sldIdLst>
  <p:sldSz cx="9144000" cy="5143500" type="screen16x9"/>
  <p:notesSz cx="9939338" cy="6805613"/>
  <p:defaultTextStyle>
    <a:defPPr>
      <a:defRPr lang="zh-TW"/>
    </a:defPPr>
    <a:lvl1pPr algn="l" rtl="0" eaLnBrk="0" fontAlgn="base" hangingPunct="0">
      <a:spcBef>
        <a:spcPct val="0"/>
      </a:spcBef>
      <a:spcAft>
        <a:spcPct val="0"/>
      </a:spcAft>
      <a:defRPr kumimoji="1" kern="1200">
        <a:solidFill>
          <a:schemeClr val="tx1"/>
        </a:solidFill>
        <a:latin typeface="Arial" pitchFamily="34" charset="0"/>
        <a:ea typeface="新細明體" pitchFamily="18" charset="-120"/>
        <a:cs typeface="+mn-cs"/>
      </a:defRPr>
    </a:lvl1pPr>
    <a:lvl2pPr marL="457200" algn="l" rtl="0" eaLnBrk="0" fontAlgn="base" hangingPunct="0">
      <a:spcBef>
        <a:spcPct val="0"/>
      </a:spcBef>
      <a:spcAft>
        <a:spcPct val="0"/>
      </a:spcAft>
      <a:defRPr kumimoji="1" kern="1200">
        <a:solidFill>
          <a:schemeClr val="tx1"/>
        </a:solidFill>
        <a:latin typeface="Arial" pitchFamily="34" charset="0"/>
        <a:ea typeface="新細明體" pitchFamily="18" charset="-120"/>
        <a:cs typeface="+mn-cs"/>
      </a:defRPr>
    </a:lvl2pPr>
    <a:lvl3pPr marL="914400" algn="l" rtl="0" eaLnBrk="0" fontAlgn="base" hangingPunct="0">
      <a:spcBef>
        <a:spcPct val="0"/>
      </a:spcBef>
      <a:spcAft>
        <a:spcPct val="0"/>
      </a:spcAft>
      <a:defRPr kumimoji="1" kern="1200">
        <a:solidFill>
          <a:schemeClr val="tx1"/>
        </a:solidFill>
        <a:latin typeface="Arial" pitchFamily="34" charset="0"/>
        <a:ea typeface="新細明體" pitchFamily="18" charset="-120"/>
        <a:cs typeface="+mn-cs"/>
      </a:defRPr>
    </a:lvl3pPr>
    <a:lvl4pPr marL="1371600" algn="l" rtl="0" eaLnBrk="0" fontAlgn="base" hangingPunct="0">
      <a:spcBef>
        <a:spcPct val="0"/>
      </a:spcBef>
      <a:spcAft>
        <a:spcPct val="0"/>
      </a:spcAft>
      <a:defRPr kumimoji="1" kern="1200">
        <a:solidFill>
          <a:schemeClr val="tx1"/>
        </a:solidFill>
        <a:latin typeface="Arial" pitchFamily="34" charset="0"/>
        <a:ea typeface="新細明體" pitchFamily="18" charset="-120"/>
        <a:cs typeface="+mn-cs"/>
      </a:defRPr>
    </a:lvl4pPr>
    <a:lvl5pPr marL="1828800" algn="l" rtl="0" eaLnBrk="0" fontAlgn="base" hangingPunct="0">
      <a:spcBef>
        <a:spcPct val="0"/>
      </a:spcBef>
      <a:spcAft>
        <a:spcPct val="0"/>
      </a:spcAft>
      <a:defRPr kumimoji="1" kern="1200">
        <a:solidFill>
          <a:schemeClr val="tx1"/>
        </a:solidFill>
        <a:latin typeface="Arial" pitchFamily="34" charset="0"/>
        <a:ea typeface="新細明體" pitchFamily="18" charset="-120"/>
        <a:cs typeface="+mn-cs"/>
      </a:defRPr>
    </a:lvl5pPr>
    <a:lvl6pPr marL="2286000" algn="l" defTabSz="914400" rtl="0" eaLnBrk="1" latinLnBrk="0" hangingPunct="1">
      <a:defRPr kumimoji="1" kern="1200">
        <a:solidFill>
          <a:schemeClr val="tx1"/>
        </a:solidFill>
        <a:latin typeface="Arial" pitchFamily="34" charset="0"/>
        <a:ea typeface="新細明體" pitchFamily="18" charset="-120"/>
        <a:cs typeface="+mn-cs"/>
      </a:defRPr>
    </a:lvl6pPr>
    <a:lvl7pPr marL="2743200" algn="l" defTabSz="914400" rtl="0" eaLnBrk="1" latinLnBrk="0" hangingPunct="1">
      <a:defRPr kumimoji="1" kern="1200">
        <a:solidFill>
          <a:schemeClr val="tx1"/>
        </a:solidFill>
        <a:latin typeface="Arial" pitchFamily="34" charset="0"/>
        <a:ea typeface="新細明體" pitchFamily="18" charset="-120"/>
        <a:cs typeface="+mn-cs"/>
      </a:defRPr>
    </a:lvl7pPr>
    <a:lvl8pPr marL="3200400" algn="l" defTabSz="914400" rtl="0" eaLnBrk="1" latinLnBrk="0" hangingPunct="1">
      <a:defRPr kumimoji="1" kern="1200">
        <a:solidFill>
          <a:schemeClr val="tx1"/>
        </a:solidFill>
        <a:latin typeface="Arial" pitchFamily="34" charset="0"/>
        <a:ea typeface="新細明體" pitchFamily="18" charset="-120"/>
        <a:cs typeface="+mn-cs"/>
      </a:defRPr>
    </a:lvl8pPr>
    <a:lvl9pPr marL="3657600" algn="l" defTabSz="914400" rtl="0" eaLnBrk="1" latinLnBrk="0" hangingPunct="1">
      <a:defRPr kumimoji="1" kern="1200">
        <a:solidFill>
          <a:schemeClr val="tx1"/>
        </a:solidFill>
        <a:latin typeface="Arial" pitchFamily="34" charset="0"/>
        <a:ea typeface="新細明體"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orient="horz" pos="590">
          <p15:clr>
            <a:srgbClr val="A4A3A4"/>
          </p15:clr>
        </p15:guide>
        <p15:guide id="3" orient="horz" pos="4020">
          <p15:clr>
            <a:srgbClr val="A4A3A4"/>
          </p15:clr>
        </p15:guide>
        <p15:guide id="4" pos="2880">
          <p15:clr>
            <a:srgbClr val="A4A3A4"/>
          </p15:clr>
        </p15:guide>
        <p15:guide id="5" pos="5465">
          <p15:clr>
            <a:srgbClr val="A4A3A4"/>
          </p15:clr>
        </p15:guide>
        <p15:guide id="6" pos="249">
          <p15:clr>
            <a:srgbClr val="A4A3A4"/>
          </p15:clr>
        </p15:guide>
        <p15:guide id="7" orient="horz" pos="2268">
          <p15:clr>
            <a:srgbClr val="A4A3A4"/>
          </p15:clr>
        </p15:guide>
        <p15:guide id="8" orient="horz" pos="620">
          <p15:clr>
            <a:srgbClr val="A4A3A4"/>
          </p15:clr>
        </p15:guide>
        <p15:guide id="9" orient="horz" pos="4221">
          <p15:clr>
            <a:srgbClr val="A4A3A4"/>
          </p15:clr>
        </p15:guide>
        <p15:guide id="10" orient="horz" pos="1543">
          <p15:clr>
            <a:srgbClr val="A4A3A4"/>
          </p15:clr>
        </p15:guide>
        <p15:guide id="11" orient="horz" pos="421">
          <p15:clr>
            <a:srgbClr val="A4A3A4"/>
          </p15:clr>
        </p15:guide>
        <p15:guide id="12" orient="horz" pos="2871">
          <p15:clr>
            <a:srgbClr val="A4A3A4"/>
          </p15:clr>
        </p15:guide>
        <p15:guide id="13" orient="horz" pos="1620">
          <p15:clr>
            <a:srgbClr val="A4A3A4"/>
          </p15:clr>
        </p15:guide>
        <p15:guide id="14" orient="horz" pos="443">
          <p15:clr>
            <a:srgbClr val="A4A3A4"/>
          </p15:clr>
        </p15:guide>
        <p15:guide id="15" orient="horz" pos="3015">
          <p15:clr>
            <a:srgbClr val="A4A3A4"/>
          </p15:clr>
        </p15:guide>
      </p15:sldGuideLst>
    </p:ext>
    <p:ext uri="{2D200454-40CA-4A62-9FC3-DE9A4176ACB9}">
      <p15:notesGuideLst xmlns:p15="http://schemas.microsoft.com/office/powerpoint/2012/main">
        <p15:guide id="1" orient="horz" pos="3129" userDrawn="1">
          <p15:clr>
            <a:srgbClr val="A4A3A4"/>
          </p15:clr>
        </p15:guide>
        <p15:guide id="2" pos="2143" userDrawn="1">
          <p15:clr>
            <a:srgbClr val="A4A3A4"/>
          </p15:clr>
        </p15:guide>
        <p15:guide id="3" orient="horz" pos="2142" userDrawn="1">
          <p15:clr>
            <a:srgbClr val="A4A3A4"/>
          </p15:clr>
        </p15:guide>
        <p15:guide id="4" pos="3129" userDrawn="1">
          <p15:clr>
            <a:srgbClr val="A4A3A4"/>
          </p15:clr>
        </p15:guide>
        <p15:guide id="5" orient="horz" pos="3133" userDrawn="1">
          <p15:clr>
            <a:srgbClr val="A4A3A4"/>
          </p15:clr>
        </p15:guide>
        <p15:guide id="6" orient="horz" pos="2144" userDrawn="1">
          <p15:clr>
            <a:srgbClr val="A4A3A4"/>
          </p15:clr>
        </p15:guide>
        <p15:guide id="7" pos="2145" userDrawn="1">
          <p15:clr>
            <a:srgbClr val="A4A3A4"/>
          </p15:clr>
        </p15:guide>
        <p15:guide id="8" pos="313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699D"/>
    <a:srgbClr val="FF0000"/>
    <a:srgbClr val="3E23E1"/>
    <a:srgbClr val="DBE5F1"/>
    <a:srgbClr val="A1A646"/>
    <a:srgbClr val="E0F1D8"/>
    <a:srgbClr val="D99B00"/>
    <a:srgbClr val="6399AB"/>
    <a:srgbClr val="C00000"/>
    <a:srgbClr val="E0AD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5758FB7-9AC5-4552-8A53-C91805E547FA}" styleName="佈景主題樣式 1 - 輔色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中等深淺樣式 3 - 輔色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中等深淺樣式 3 - 輔色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8034E78-7F5D-4C2E-B375-FC64B27BC917}" styleName="深色樣式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EC20E35-A176-4012-BC5E-935CFFF8708E}" styleName="中等深淺樣式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淺色樣式 1 - 輔色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46F890A9-2807-4EBB-B81D-B2AA78EC7F39}" styleName="深色樣式 2 - 輔色 5/輔色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A107856-5554-42FB-B03E-39F5DBC370BA}" styleName="中等深淺樣式 4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775DCB02-9BB8-47FD-8907-85C794F793BA}" styleName="佈景主題樣式 1 - 輔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8D230F3-CF80-4859-8CE7-A43EE81993B5}" styleName="淺色樣式 1 - 輔色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FABFCF23-3B69-468F-B69F-88F6DE6A72F2}" styleName="中等深淺樣式 1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86" autoAdjust="0"/>
    <p:restoredTop sz="96041" autoAdjust="0"/>
  </p:normalViewPr>
  <p:slideViewPr>
    <p:cSldViewPr>
      <p:cViewPr varScale="1">
        <p:scale>
          <a:sx n="120" d="100"/>
          <a:sy n="120" d="100"/>
        </p:scale>
        <p:origin x="426" y="84"/>
      </p:cViewPr>
      <p:guideLst>
        <p:guide orient="horz" pos="2160"/>
        <p:guide orient="horz" pos="590"/>
        <p:guide orient="horz" pos="4020"/>
        <p:guide pos="2880"/>
        <p:guide pos="5465"/>
        <p:guide pos="249"/>
        <p:guide orient="horz" pos="2268"/>
        <p:guide orient="horz" pos="620"/>
        <p:guide orient="horz" pos="4221"/>
        <p:guide orient="horz" pos="1543"/>
        <p:guide orient="horz" pos="421"/>
        <p:guide orient="horz" pos="2871"/>
        <p:guide orient="horz" pos="1620"/>
        <p:guide orient="horz" pos="443"/>
        <p:guide orient="horz" pos="3015"/>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362"/>
    </p:cViewPr>
  </p:sorterViewPr>
  <p:notesViewPr>
    <p:cSldViewPr>
      <p:cViewPr varScale="1">
        <p:scale>
          <a:sx n="67" d="100"/>
          <a:sy n="67" d="100"/>
        </p:scale>
        <p:origin x="-840" y="-114"/>
      </p:cViewPr>
      <p:guideLst>
        <p:guide orient="horz" pos="3129"/>
        <p:guide pos="2143"/>
        <p:guide orient="horz" pos="2142"/>
        <p:guide pos="3129"/>
        <p:guide orient="horz" pos="3133"/>
        <p:guide orient="horz" pos="2144"/>
        <p:guide pos="2145"/>
        <p:guide pos="313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2B699D"/>
            </a:solidFill>
          </c:spPr>
          <c:invertIfNegative val="0"/>
          <c:dLbls>
            <c:numFmt formatCode="#,##0.00_);[Red]\(#,##0.00\)" sourceLinked="0"/>
            <c:spPr>
              <a:noFill/>
              <a:ln>
                <a:noFill/>
              </a:ln>
              <a:effectLst/>
            </c:spPr>
            <c:txPr>
              <a:bodyPr wrap="square" lIns="38100" tIns="19050" rIns="38100" bIns="19050" anchor="ctr">
                <a:spAutoFit/>
              </a:bodyPr>
              <a:lstStyle/>
              <a:p>
                <a:pPr>
                  <a:defRPr sz="1200">
                    <a:latin typeface="Arial" panose="020B0604020202020204" pitchFamily="34" charset="0"/>
                    <a:cs typeface="Arial" panose="020B0604020202020204" pitchFamily="34" charset="0"/>
                  </a:defRPr>
                </a:pPr>
                <a:endParaRPr lang="zh-TW"/>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整體!$C$15:$G$15</c:f>
              <c:strCache>
                <c:ptCount val="5"/>
                <c:pt idx="0">
                  <c:v>對公司營運之參與程度</c:v>
                </c:pt>
                <c:pt idx="1">
                  <c:v>提升董事會決策品質</c:v>
                </c:pt>
                <c:pt idx="2">
                  <c:v>董事會組成與結構</c:v>
                </c:pt>
                <c:pt idx="3">
                  <c:v>董事的選任及持續進修</c:v>
                </c:pt>
                <c:pt idx="4">
                  <c:v>內部控制</c:v>
                </c:pt>
              </c:strCache>
            </c:strRef>
          </c:cat>
          <c:val>
            <c:numRef>
              <c:f>整體!$C$16:$G$16</c:f>
              <c:numCache>
                <c:formatCode>General</c:formatCode>
                <c:ptCount val="5"/>
                <c:pt idx="0">
                  <c:v>4.875</c:v>
                </c:pt>
                <c:pt idx="1">
                  <c:v>4.8550000000000004</c:v>
                </c:pt>
                <c:pt idx="2">
                  <c:v>4.9637500000000001</c:v>
                </c:pt>
                <c:pt idx="3">
                  <c:v>4.80375</c:v>
                </c:pt>
                <c:pt idx="4">
                  <c:v>4.9275000000000002</c:v>
                </c:pt>
              </c:numCache>
            </c:numRef>
          </c:val>
          <c:extLst>
            <c:ext xmlns:c16="http://schemas.microsoft.com/office/drawing/2014/chart" uri="{C3380CC4-5D6E-409C-BE32-E72D297353CC}">
              <c16:uniqueId val="{00000000-9EC4-4AF2-9250-7A89AFE22FA2}"/>
            </c:ext>
          </c:extLst>
        </c:ser>
        <c:dLbls>
          <c:showLegendKey val="0"/>
          <c:showVal val="0"/>
          <c:showCatName val="0"/>
          <c:showSerName val="0"/>
          <c:showPercent val="0"/>
          <c:showBubbleSize val="0"/>
        </c:dLbls>
        <c:gapWidth val="60"/>
        <c:axId val="139435392"/>
        <c:axId val="381674624"/>
      </c:barChart>
      <c:catAx>
        <c:axId val="139435392"/>
        <c:scaling>
          <c:orientation val="minMax"/>
        </c:scaling>
        <c:delete val="0"/>
        <c:axPos val="b"/>
        <c:numFmt formatCode="General" sourceLinked="0"/>
        <c:majorTickMark val="out"/>
        <c:minorTickMark val="none"/>
        <c:tickLblPos val="none"/>
        <c:crossAx val="381674624"/>
        <c:crosses val="autoZero"/>
        <c:auto val="1"/>
        <c:lblAlgn val="ctr"/>
        <c:lblOffset val="100"/>
        <c:noMultiLvlLbl val="0"/>
      </c:catAx>
      <c:valAx>
        <c:axId val="381674624"/>
        <c:scaling>
          <c:orientation val="minMax"/>
          <c:max val="5"/>
          <c:min val="0"/>
        </c:scaling>
        <c:delete val="0"/>
        <c:axPos val="l"/>
        <c:numFmt formatCode="General" sourceLinked="1"/>
        <c:majorTickMark val="out"/>
        <c:minorTickMark val="none"/>
        <c:tickLblPos val="nextTo"/>
        <c:txPr>
          <a:bodyPr/>
          <a:lstStyle/>
          <a:p>
            <a:pPr>
              <a:defRPr sz="1200">
                <a:latin typeface="Arial" panose="020B0604020202020204" pitchFamily="34" charset="0"/>
                <a:cs typeface="Arial" panose="020B0604020202020204" pitchFamily="34" charset="0"/>
              </a:defRPr>
            </a:pPr>
            <a:endParaRPr lang="zh-TW"/>
          </a:p>
        </c:txPr>
        <c:crossAx val="139435392"/>
        <c:crosses val="autoZero"/>
        <c:crossBetween val="between"/>
        <c:majorUnit val="1"/>
      </c:valAx>
    </c:plotArea>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spPr>
            <a:solidFill>
              <a:srgbClr val="F79646"/>
            </a:solidFill>
          </c:spPr>
          <c:invertIfNegative val="0"/>
          <c:dLbls>
            <c:numFmt formatCode="#,##0.00_);[Red]\(#,##0.00\)" sourceLinked="0"/>
            <c:spPr>
              <a:noFill/>
              <a:ln>
                <a:noFill/>
              </a:ln>
              <a:effectLst/>
            </c:spPr>
            <c:txPr>
              <a:bodyPr wrap="square" lIns="38100" tIns="19050" rIns="38100" bIns="19050" anchor="ctr">
                <a:spAutoFit/>
              </a:bodyPr>
              <a:lstStyle/>
              <a:p>
                <a:pPr>
                  <a:defRPr sz="1200">
                    <a:latin typeface="Arial" panose="020B0604020202020204" pitchFamily="34" charset="0"/>
                    <a:cs typeface="Arial" panose="020B0604020202020204" pitchFamily="34" charset="0"/>
                  </a:defRPr>
                </a:pPr>
                <a:endParaRPr lang="zh-TW"/>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個別!$C$14:$H$14</c:f>
              <c:strCache>
                <c:ptCount val="6"/>
                <c:pt idx="0">
                  <c:v>公司目標與任務之掌握</c:v>
                </c:pt>
                <c:pt idx="1">
                  <c:v>董事職責認知</c:v>
                </c:pt>
                <c:pt idx="2">
                  <c:v>對公司營運之參與程度</c:v>
                </c:pt>
                <c:pt idx="3">
                  <c:v>內部關係經營與溝通</c:v>
                </c:pt>
                <c:pt idx="4">
                  <c:v>董事之專業及持續進修</c:v>
                </c:pt>
                <c:pt idx="5">
                  <c:v>內部控制</c:v>
                </c:pt>
              </c:strCache>
            </c:strRef>
          </c:cat>
          <c:val>
            <c:numRef>
              <c:f>個別!$C$15:$H$15</c:f>
              <c:numCache>
                <c:formatCode>General</c:formatCode>
                <c:ptCount val="6"/>
                <c:pt idx="0">
                  <c:v>4.9587500000000002</c:v>
                </c:pt>
                <c:pt idx="1">
                  <c:v>4.9162499999999998</c:v>
                </c:pt>
                <c:pt idx="2">
                  <c:v>4.8199999999999994</c:v>
                </c:pt>
                <c:pt idx="3">
                  <c:v>4.8624999999999998</c:v>
                </c:pt>
                <c:pt idx="4">
                  <c:v>4.8337500000000002</c:v>
                </c:pt>
                <c:pt idx="5">
                  <c:v>4.9587500000000002</c:v>
                </c:pt>
              </c:numCache>
            </c:numRef>
          </c:val>
          <c:extLst>
            <c:ext xmlns:c16="http://schemas.microsoft.com/office/drawing/2014/chart" uri="{C3380CC4-5D6E-409C-BE32-E72D297353CC}">
              <c16:uniqueId val="{00000000-69D3-4F9D-ADD6-25C4DF4D3FCD}"/>
            </c:ext>
          </c:extLst>
        </c:ser>
        <c:dLbls>
          <c:showLegendKey val="0"/>
          <c:showVal val="0"/>
          <c:showCatName val="0"/>
          <c:showSerName val="0"/>
          <c:showPercent val="0"/>
          <c:showBubbleSize val="0"/>
        </c:dLbls>
        <c:gapWidth val="60"/>
        <c:axId val="139838976"/>
        <c:axId val="145803136"/>
      </c:barChart>
      <c:catAx>
        <c:axId val="139838976"/>
        <c:scaling>
          <c:orientation val="minMax"/>
        </c:scaling>
        <c:delete val="0"/>
        <c:axPos val="b"/>
        <c:numFmt formatCode="General" sourceLinked="0"/>
        <c:majorTickMark val="out"/>
        <c:minorTickMark val="none"/>
        <c:tickLblPos val="none"/>
        <c:crossAx val="145803136"/>
        <c:crosses val="autoZero"/>
        <c:auto val="1"/>
        <c:lblAlgn val="ctr"/>
        <c:lblOffset val="100"/>
        <c:noMultiLvlLbl val="0"/>
      </c:catAx>
      <c:valAx>
        <c:axId val="145803136"/>
        <c:scaling>
          <c:orientation val="minMax"/>
          <c:max val="5"/>
          <c:min val="0"/>
        </c:scaling>
        <c:delete val="0"/>
        <c:axPos val="l"/>
        <c:numFmt formatCode="General" sourceLinked="1"/>
        <c:majorTickMark val="out"/>
        <c:minorTickMark val="none"/>
        <c:tickLblPos val="nextTo"/>
        <c:txPr>
          <a:bodyPr/>
          <a:lstStyle/>
          <a:p>
            <a:pPr>
              <a:defRPr sz="1200">
                <a:latin typeface="Arial" panose="020B0604020202020204" pitchFamily="34" charset="0"/>
                <a:cs typeface="Arial" panose="020B0604020202020204" pitchFamily="34" charset="0"/>
              </a:defRPr>
            </a:pPr>
            <a:endParaRPr lang="zh-TW"/>
          </a:p>
        </c:txPr>
        <c:crossAx val="139838976"/>
        <c:crosses val="autoZero"/>
        <c:crossBetween val="between"/>
        <c:majorUnit val="1"/>
      </c:valAx>
    </c:plotArea>
    <c:plotVisOnly val="1"/>
    <c:dispBlanksAs val="gap"/>
    <c:showDLblsOverMax val="0"/>
  </c:chart>
  <c:spPr>
    <a:ln>
      <a:noFill/>
    </a:ln>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7030A0"/>
            </a:solidFill>
          </c:spPr>
          <c:invertIfNegative val="0"/>
          <c:dLbls>
            <c:spPr>
              <a:noFill/>
              <a:ln>
                <a:noFill/>
              </a:ln>
              <a:effectLst/>
            </c:spPr>
            <c:txPr>
              <a:bodyPr/>
              <a:lstStyle/>
              <a:p>
                <a:pPr>
                  <a:defRPr>
                    <a:latin typeface="Arial" pitchFamily="34" charset="0"/>
                    <a:cs typeface="Arial" pitchFamily="34" charset="0"/>
                  </a:defRPr>
                </a:pPr>
                <a:endParaRPr lang="zh-TW"/>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功能性!$C$9:$G$9</c:f>
              <c:strCache>
                <c:ptCount val="5"/>
                <c:pt idx="0">
                  <c:v>對公司營運之參與程度</c:v>
                </c:pt>
                <c:pt idx="1">
                  <c:v>功能性委員會職責認知</c:v>
                </c:pt>
                <c:pt idx="2">
                  <c:v>提升功能性委員會決策品質</c:v>
                </c:pt>
                <c:pt idx="3">
                  <c:v>功能性委員會組成及成員選任</c:v>
                </c:pt>
                <c:pt idx="4">
                  <c:v>內部控制</c:v>
                </c:pt>
              </c:strCache>
            </c:strRef>
          </c:cat>
          <c:val>
            <c:numRef>
              <c:f>功能性!$C$10:$G$10</c:f>
              <c:numCache>
                <c:formatCode>General</c:formatCode>
                <c:ptCount val="5"/>
                <c:pt idx="0">
                  <c:v>5</c:v>
                </c:pt>
                <c:pt idx="1">
                  <c:v>5</c:v>
                </c:pt>
                <c:pt idx="2">
                  <c:v>5</c:v>
                </c:pt>
                <c:pt idx="3">
                  <c:v>5</c:v>
                </c:pt>
                <c:pt idx="4">
                  <c:v>5</c:v>
                </c:pt>
              </c:numCache>
            </c:numRef>
          </c:val>
          <c:extLst>
            <c:ext xmlns:c16="http://schemas.microsoft.com/office/drawing/2014/chart" uri="{C3380CC4-5D6E-409C-BE32-E72D297353CC}">
              <c16:uniqueId val="{00000000-4D18-487E-9379-5D4AB2CB3976}"/>
            </c:ext>
          </c:extLst>
        </c:ser>
        <c:dLbls>
          <c:showLegendKey val="0"/>
          <c:showVal val="0"/>
          <c:showCatName val="0"/>
          <c:showSerName val="0"/>
          <c:showPercent val="0"/>
          <c:showBubbleSize val="0"/>
        </c:dLbls>
        <c:gapWidth val="60"/>
        <c:axId val="6488832"/>
        <c:axId val="6542464"/>
      </c:barChart>
      <c:catAx>
        <c:axId val="6488832"/>
        <c:scaling>
          <c:orientation val="minMax"/>
        </c:scaling>
        <c:delete val="0"/>
        <c:axPos val="b"/>
        <c:numFmt formatCode="General" sourceLinked="0"/>
        <c:majorTickMark val="out"/>
        <c:minorTickMark val="none"/>
        <c:tickLblPos val="none"/>
        <c:crossAx val="6542464"/>
        <c:crosses val="autoZero"/>
        <c:auto val="1"/>
        <c:lblAlgn val="ctr"/>
        <c:lblOffset val="100"/>
        <c:noMultiLvlLbl val="0"/>
      </c:catAx>
      <c:valAx>
        <c:axId val="6542464"/>
        <c:scaling>
          <c:orientation val="minMax"/>
          <c:max val="5"/>
        </c:scaling>
        <c:delete val="0"/>
        <c:axPos val="l"/>
        <c:numFmt formatCode="General" sourceLinked="1"/>
        <c:majorTickMark val="out"/>
        <c:minorTickMark val="none"/>
        <c:tickLblPos val="nextTo"/>
        <c:txPr>
          <a:bodyPr/>
          <a:lstStyle/>
          <a:p>
            <a:pPr>
              <a:defRPr sz="1200">
                <a:latin typeface="Arial" pitchFamily="34" charset="0"/>
                <a:cs typeface="Arial" pitchFamily="34" charset="0"/>
              </a:defRPr>
            </a:pPr>
            <a:endParaRPr lang="zh-TW"/>
          </a:p>
        </c:txPr>
        <c:crossAx val="6488832"/>
        <c:crosses val="autoZero"/>
        <c:crossBetween val="between"/>
        <c:majorUnit val="1"/>
      </c:valAx>
    </c:plotArea>
    <c:plotVisOnly val="1"/>
    <c:dispBlanksAs val="gap"/>
    <c:showDLblsOverMax val="0"/>
  </c:chart>
  <c:spPr>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18"/>
            <a:ext cx="4304420" cy="339139"/>
          </a:xfrm>
          <a:prstGeom prst="rect">
            <a:avLst/>
          </a:prstGeom>
        </p:spPr>
        <p:txBody>
          <a:bodyPr vert="horz" lIns="95316" tIns="47662" rIns="95316" bIns="47662" rtlCol="0"/>
          <a:lstStyle>
            <a:lvl1pPr algn="l" eaLnBrk="1" hangingPunct="1">
              <a:defRPr sz="1300">
                <a:latin typeface="Arial" charset="0"/>
                <a:ea typeface="新細明體" charset="-120"/>
              </a:defRPr>
            </a:lvl1pPr>
          </a:lstStyle>
          <a:p>
            <a:pPr>
              <a:defRPr/>
            </a:pPr>
            <a:endParaRPr lang="zh-TW" altLang="en-US"/>
          </a:p>
        </p:txBody>
      </p:sp>
      <p:sp>
        <p:nvSpPr>
          <p:cNvPr id="4" name="頁尾版面配置區 3"/>
          <p:cNvSpPr>
            <a:spLocks noGrp="1"/>
          </p:cNvSpPr>
          <p:nvPr>
            <p:ph type="ftr" sz="quarter" idx="2"/>
          </p:nvPr>
        </p:nvSpPr>
        <p:spPr>
          <a:xfrm>
            <a:off x="0" y="6464309"/>
            <a:ext cx="4304420" cy="340226"/>
          </a:xfrm>
          <a:prstGeom prst="rect">
            <a:avLst/>
          </a:prstGeom>
        </p:spPr>
        <p:txBody>
          <a:bodyPr vert="horz" lIns="95316" tIns="47662" rIns="95316" bIns="47662" rtlCol="0" anchor="b"/>
          <a:lstStyle>
            <a:lvl1pPr algn="l" eaLnBrk="1" hangingPunct="1">
              <a:defRPr sz="1300">
                <a:latin typeface="Arial" charset="0"/>
                <a:ea typeface="新細明體" charset="-120"/>
              </a:defRPr>
            </a:lvl1pPr>
          </a:lstStyle>
          <a:p>
            <a:pPr>
              <a:defRPr/>
            </a:pPr>
            <a:endParaRPr lang="zh-TW" altLang="en-US"/>
          </a:p>
        </p:txBody>
      </p:sp>
      <p:sp>
        <p:nvSpPr>
          <p:cNvPr id="5" name="投影片編號版面配置區 4"/>
          <p:cNvSpPr>
            <a:spLocks noGrp="1"/>
          </p:cNvSpPr>
          <p:nvPr>
            <p:ph type="sldNum" sz="quarter" idx="3"/>
          </p:nvPr>
        </p:nvSpPr>
        <p:spPr>
          <a:xfrm>
            <a:off x="2712006" y="5884959"/>
            <a:ext cx="4311373" cy="340227"/>
          </a:xfrm>
          <a:prstGeom prst="rect">
            <a:avLst/>
          </a:prstGeom>
        </p:spPr>
        <p:txBody>
          <a:bodyPr vert="horz" wrap="square" lIns="95316" tIns="47662" rIns="95316" bIns="47662" numCol="1" anchor="b" anchorCtr="0" compatLnSpc="1">
            <a:prstTxWarp prst="textNoShape">
              <a:avLst/>
            </a:prstTxWarp>
          </a:bodyPr>
          <a:lstStyle>
            <a:lvl1pPr algn="ctr" eaLnBrk="1" hangingPunct="1">
              <a:defRPr sz="1300"/>
            </a:lvl1pPr>
          </a:lstStyle>
          <a:p>
            <a:pPr>
              <a:defRPr/>
            </a:pPr>
            <a:r>
              <a:rPr lang="en-US" altLang="zh-TW"/>
              <a:t>1-</a:t>
            </a:r>
            <a:fld id="{179AD0B4-D0DF-4F59-BC4C-4F8C4112F50F}" type="slidenum">
              <a:rPr lang="zh-TW" altLang="en-US"/>
              <a:pPr>
                <a:defRPr/>
              </a:pPr>
              <a:t>‹#›</a:t>
            </a:fld>
            <a:endParaRPr lang="zh-TW" altLang="en-US"/>
          </a:p>
        </p:txBody>
      </p:sp>
    </p:spTree>
    <p:extLst>
      <p:ext uri="{BB962C8B-B14F-4D97-AF65-F5344CB8AC3E}">
        <p14:creationId xmlns:p14="http://schemas.microsoft.com/office/powerpoint/2010/main" val="3635076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18"/>
            <a:ext cx="4304420" cy="339139"/>
          </a:xfrm>
          <a:prstGeom prst="rect">
            <a:avLst/>
          </a:prstGeom>
        </p:spPr>
        <p:txBody>
          <a:bodyPr vert="horz" lIns="95316" tIns="47662" rIns="95316" bIns="47662" rtlCol="0"/>
          <a:lstStyle>
            <a:lvl1pPr algn="l" eaLnBrk="1" hangingPunct="1">
              <a:defRPr sz="1300">
                <a:latin typeface="Arial" charset="0"/>
                <a:ea typeface="新細明體" charset="-120"/>
              </a:defRPr>
            </a:lvl1pPr>
          </a:lstStyle>
          <a:p>
            <a:pPr>
              <a:defRPr/>
            </a:pPr>
            <a:endParaRPr lang="zh-TW" altLang="en-US"/>
          </a:p>
        </p:txBody>
      </p:sp>
      <p:sp>
        <p:nvSpPr>
          <p:cNvPr id="3" name="日期版面配置區 2"/>
          <p:cNvSpPr>
            <a:spLocks noGrp="1"/>
          </p:cNvSpPr>
          <p:nvPr>
            <p:ph type="dt" idx="1"/>
          </p:nvPr>
        </p:nvSpPr>
        <p:spPr>
          <a:xfrm>
            <a:off x="5630306" y="18"/>
            <a:ext cx="4306737" cy="339139"/>
          </a:xfrm>
          <a:prstGeom prst="rect">
            <a:avLst/>
          </a:prstGeom>
        </p:spPr>
        <p:txBody>
          <a:bodyPr vert="horz" lIns="95316" tIns="47662" rIns="95316" bIns="47662" rtlCol="0"/>
          <a:lstStyle>
            <a:lvl1pPr algn="r" eaLnBrk="1" hangingPunct="1">
              <a:defRPr sz="1300">
                <a:latin typeface="Arial" charset="0"/>
                <a:ea typeface="新細明體" charset="-120"/>
              </a:defRPr>
            </a:lvl1pPr>
          </a:lstStyle>
          <a:p>
            <a:pPr>
              <a:defRPr/>
            </a:pPr>
            <a:fld id="{499275C8-E240-40A8-8769-A227A8C633F7}" type="datetimeFigureOut">
              <a:rPr lang="zh-TW" altLang="en-US"/>
              <a:pPr>
                <a:defRPr/>
              </a:pPr>
              <a:t>2025/4/11</a:t>
            </a:fld>
            <a:endParaRPr lang="zh-TW" altLang="en-US"/>
          </a:p>
        </p:txBody>
      </p:sp>
      <p:sp>
        <p:nvSpPr>
          <p:cNvPr id="4" name="投影片圖像版面配置區 3"/>
          <p:cNvSpPr>
            <a:spLocks noGrp="1" noRot="1" noChangeAspect="1"/>
          </p:cNvSpPr>
          <p:nvPr>
            <p:ph type="sldImg" idx="2"/>
          </p:nvPr>
        </p:nvSpPr>
        <p:spPr>
          <a:xfrm>
            <a:off x="2698750" y="511175"/>
            <a:ext cx="4541838" cy="2554288"/>
          </a:xfrm>
          <a:prstGeom prst="rect">
            <a:avLst/>
          </a:prstGeom>
          <a:noFill/>
          <a:ln w="12700">
            <a:solidFill>
              <a:prstClr val="black"/>
            </a:solidFill>
          </a:ln>
        </p:spPr>
        <p:txBody>
          <a:bodyPr vert="horz" lIns="95316" tIns="47662" rIns="95316" bIns="47662" rtlCol="0" anchor="ctr"/>
          <a:lstStyle/>
          <a:p>
            <a:pPr lvl="0"/>
            <a:endParaRPr lang="zh-TW" altLang="en-US" noProof="0"/>
          </a:p>
        </p:txBody>
      </p:sp>
      <p:sp>
        <p:nvSpPr>
          <p:cNvPr id="5" name="備忘稿版面配置區 4"/>
          <p:cNvSpPr>
            <a:spLocks noGrp="1"/>
          </p:cNvSpPr>
          <p:nvPr>
            <p:ph type="body" sz="quarter" idx="3"/>
          </p:nvPr>
        </p:nvSpPr>
        <p:spPr>
          <a:xfrm>
            <a:off x="994420" y="3233790"/>
            <a:ext cx="7950543" cy="3060949"/>
          </a:xfrm>
          <a:prstGeom prst="rect">
            <a:avLst/>
          </a:prstGeom>
        </p:spPr>
        <p:txBody>
          <a:bodyPr vert="horz" lIns="95316" tIns="47662" rIns="95316" bIns="47662" rtlCol="0">
            <a:normAutofit/>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0" y="6464309"/>
            <a:ext cx="4304420" cy="340226"/>
          </a:xfrm>
          <a:prstGeom prst="rect">
            <a:avLst/>
          </a:prstGeom>
        </p:spPr>
        <p:txBody>
          <a:bodyPr vert="horz" lIns="95316" tIns="47662" rIns="95316" bIns="47662" rtlCol="0" anchor="b"/>
          <a:lstStyle>
            <a:lvl1pPr algn="l" eaLnBrk="1" hangingPunct="1">
              <a:defRPr sz="1300">
                <a:latin typeface="Arial" charset="0"/>
                <a:ea typeface="新細明體" charset="-120"/>
              </a:defRPr>
            </a:lvl1pPr>
          </a:lstStyle>
          <a:p>
            <a:pPr>
              <a:defRPr/>
            </a:pPr>
            <a:endParaRPr lang="zh-TW" altLang="en-US"/>
          </a:p>
        </p:txBody>
      </p:sp>
      <p:sp>
        <p:nvSpPr>
          <p:cNvPr id="7" name="投影片編號版面配置區 6"/>
          <p:cNvSpPr>
            <a:spLocks noGrp="1"/>
          </p:cNvSpPr>
          <p:nvPr>
            <p:ph type="sldNum" sz="quarter" idx="5"/>
          </p:nvPr>
        </p:nvSpPr>
        <p:spPr>
          <a:xfrm>
            <a:off x="5630306" y="6464309"/>
            <a:ext cx="4306737" cy="340226"/>
          </a:xfrm>
          <a:prstGeom prst="rect">
            <a:avLst/>
          </a:prstGeom>
        </p:spPr>
        <p:txBody>
          <a:bodyPr vert="horz" wrap="square" lIns="95316" tIns="47662" rIns="95316" bIns="47662" numCol="1" anchor="b" anchorCtr="0" compatLnSpc="1">
            <a:prstTxWarp prst="textNoShape">
              <a:avLst/>
            </a:prstTxWarp>
          </a:bodyPr>
          <a:lstStyle>
            <a:lvl1pPr algn="r" eaLnBrk="1" hangingPunct="1">
              <a:defRPr sz="1300"/>
            </a:lvl1pPr>
          </a:lstStyle>
          <a:p>
            <a:pPr>
              <a:defRPr/>
            </a:pPr>
            <a:fld id="{C00210C2-D167-4948-AC8D-F6EEA2BFF1F8}" type="slidenum">
              <a:rPr lang="zh-TW" altLang="en-US"/>
              <a:pPr>
                <a:defRPr/>
              </a:pPr>
              <a:t>‹#›</a:t>
            </a:fld>
            <a:endParaRPr lang="zh-TW" altLang="en-US"/>
          </a:p>
        </p:txBody>
      </p:sp>
    </p:spTree>
    <p:extLst>
      <p:ext uri="{BB962C8B-B14F-4D97-AF65-F5344CB8AC3E}">
        <p14:creationId xmlns:p14="http://schemas.microsoft.com/office/powerpoint/2010/main" val="39644707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投影片圖像版面配置區 1"/>
          <p:cNvSpPr>
            <a:spLocks noGrp="1" noRot="1" noChangeAspect="1" noTextEdit="1"/>
          </p:cNvSpPr>
          <p:nvPr>
            <p:ph type="sldImg"/>
          </p:nvPr>
        </p:nvSpPr>
        <p:spPr bwMode="auto">
          <a:xfrm>
            <a:off x="2701925" y="511175"/>
            <a:ext cx="4535488" cy="2552700"/>
          </a:xfrm>
          <a:noFill/>
          <a:ln>
            <a:solidFill>
              <a:srgbClr val="000000"/>
            </a:solidFill>
            <a:miter lim="800000"/>
            <a:headEnd/>
            <a:tailEnd/>
          </a:ln>
        </p:spPr>
      </p:sp>
      <p:sp>
        <p:nvSpPr>
          <p:cNvPr id="136195" name="備忘稿版面配置區 2"/>
          <p:cNvSpPr>
            <a:spLocks noGrp="1"/>
          </p:cNvSpPr>
          <p:nvPr>
            <p:ph type="body" idx="1"/>
          </p:nvPr>
        </p:nvSpPr>
        <p:spPr bwMode="auto">
          <a:noFill/>
        </p:spPr>
        <p:txBody>
          <a:bodyPr wrap="square" numCol="1" anchor="t" anchorCtr="0" compatLnSpc="1">
            <a:prstTxWarp prst="textNoShape">
              <a:avLst/>
            </a:prstTxWarp>
          </a:bodyPr>
          <a:lstStyle/>
          <a:p>
            <a:endParaRPr lang="zh-TW" altLang="en-US"/>
          </a:p>
        </p:txBody>
      </p:sp>
      <p:sp>
        <p:nvSpPr>
          <p:cNvPr id="2" name="投影片編號版面配置區 1"/>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00210C2-D167-4948-AC8D-F6EEA2BFF1F8}" type="slidenum">
              <a:rPr kumimoji="1" lang="zh-TW" altLang="en-US" sz="1300" b="0" i="0" u="none" strike="noStrike" kern="1200" cap="none" spc="0" normalizeH="0" baseline="0" noProof="0" smtClean="0">
                <a:ln>
                  <a:noFill/>
                </a:ln>
                <a:solidFill>
                  <a:prstClr val="black"/>
                </a:solidFill>
                <a:effectLst/>
                <a:uLnTx/>
                <a:uFillTx/>
                <a:latin typeface="Arial" pitchFamily="34" charset="0"/>
                <a:ea typeface="新細明體" pitchFamily="18"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0</a:t>
            </a:fld>
            <a:endParaRPr kumimoji="1" lang="zh-TW" altLang="en-US" sz="1300" b="0" i="0" u="none" strike="noStrike" kern="1200" cap="none" spc="0" normalizeH="0" baseline="0" noProof="0">
              <a:ln>
                <a:noFill/>
              </a:ln>
              <a:solidFill>
                <a:prstClr val="black"/>
              </a:solidFill>
              <a:effectLst/>
              <a:uLnTx/>
              <a:uFillTx/>
              <a:latin typeface="Arial" pitchFamily="34" charset="0"/>
              <a:ea typeface="新細明體" pitchFamily="18" charset="-120"/>
              <a:cs typeface="+mn-cs"/>
            </a:endParaRPr>
          </a:p>
        </p:txBody>
      </p:sp>
    </p:spTree>
    <p:extLst>
      <p:ext uri="{BB962C8B-B14F-4D97-AF65-F5344CB8AC3E}">
        <p14:creationId xmlns:p14="http://schemas.microsoft.com/office/powerpoint/2010/main" val="1653195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98750" y="511175"/>
            <a:ext cx="4541838" cy="2554288"/>
          </a:xfrm>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00210C2-D167-4948-AC8D-F6EEA2BFF1F8}" type="slidenum">
              <a:rPr kumimoji="1" lang="zh-TW" altLang="en-US" sz="1300" b="0" i="0" u="none" strike="noStrike" kern="1200" cap="none" spc="0" normalizeH="0" baseline="0" noProof="0" smtClean="0">
                <a:ln>
                  <a:noFill/>
                </a:ln>
                <a:solidFill>
                  <a:prstClr val="black"/>
                </a:solidFill>
                <a:effectLst/>
                <a:uLnTx/>
                <a:uFillTx/>
                <a:latin typeface="Arial" pitchFamily="34" charset="0"/>
                <a:ea typeface="新細明體" pitchFamily="18"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zh-TW" altLang="en-US" sz="1300" b="0" i="0" u="none" strike="noStrike" kern="1200" cap="none" spc="0" normalizeH="0" baseline="0" noProof="0">
              <a:ln>
                <a:noFill/>
              </a:ln>
              <a:solidFill>
                <a:prstClr val="black"/>
              </a:solidFill>
              <a:effectLst/>
              <a:uLnTx/>
              <a:uFillTx/>
              <a:latin typeface="Arial" pitchFamily="34" charset="0"/>
              <a:ea typeface="新細明體" pitchFamily="18" charset="-120"/>
              <a:cs typeface="+mn-cs"/>
            </a:endParaRPr>
          </a:p>
        </p:txBody>
      </p:sp>
    </p:spTree>
    <p:extLst>
      <p:ext uri="{BB962C8B-B14F-4D97-AF65-F5344CB8AC3E}">
        <p14:creationId xmlns:p14="http://schemas.microsoft.com/office/powerpoint/2010/main" val="3248123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98750" y="511175"/>
            <a:ext cx="4541838" cy="2554288"/>
          </a:xfrm>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00210C2-D167-4948-AC8D-F6EEA2BFF1F8}" type="slidenum">
              <a:rPr kumimoji="1" lang="zh-TW" altLang="en-US" sz="1300" b="0" i="0" u="none" strike="noStrike" kern="1200" cap="none" spc="0" normalizeH="0" baseline="0" noProof="0" smtClean="0">
                <a:ln>
                  <a:noFill/>
                </a:ln>
                <a:solidFill>
                  <a:prstClr val="black"/>
                </a:solidFill>
                <a:effectLst/>
                <a:uLnTx/>
                <a:uFillTx/>
                <a:latin typeface="Arial" pitchFamily="34" charset="0"/>
                <a:ea typeface="新細明體" pitchFamily="18"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zh-TW" altLang="en-US" sz="1300" b="0" i="0" u="none" strike="noStrike" kern="1200" cap="none" spc="0" normalizeH="0" baseline="0" noProof="0">
              <a:ln>
                <a:noFill/>
              </a:ln>
              <a:solidFill>
                <a:prstClr val="black"/>
              </a:solidFill>
              <a:effectLst/>
              <a:uLnTx/>
              <a:uFillTx/>
              <a:latin typeface="Arial" pitchFamily="34" charset="0"/>
              <a:ea typeface="新細明體" pitchFamily="18" charset="-120"/>
              <a:cs typeface="+mn-cs"/>
            </a:endParaRPr>
          </a:p>
        </p:txBody>
      </p:sp>
    </p:spTree>
    <p:extLst>
      <p:ext uri="{BB962C8B-B14F-4D97-AF65-F5344CB8AC3E}">
        <p14:creationId xmlns:p14="http://schemas.microsoft.com/office/powerpoint/2010/main" val="3248123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98750" y="511175"/>
            <a:ext cx="4541838" cy="2554288"/>
          </a:xfrm>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00210C2-D167-4948-AC8D-F6EEA2BFF1F8}" type="slidenum">
              <a:rPr kumimoji="1" lang="zh-TW" altLang="en-US" sz="1300" b="0" i="0" u="none" strike="noStrike" kern="1200" cap="none" spc="0" normalizeH="0" baseline="0" noProof="0" smtClean="0">
                <a:ln>
                  <a:noFill/>
                </a:ln>
                <a:solidFill>
                  <a:prstClr val="black"/>
                </a:solidFill>
                <a:effectLst/>
                <a:uLnTx/>
                <a:uFillTx/>
                <a:latin typeface="Arial" pitchFamily="34" charset="0"/>
                <a:ea typeface="新細明體" pitchFamily="18"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1" lang="zh-TW" altLang="en-US" sz="1300" b="0" i="0" u="none" strike="noStrike" kern="1200" cap="none" spc="0" normalizeH="0" baseline="0" noProof="0">
              <a:ln>
                <a:noFill/>
              </a:ln>
              <a:solidFill>
                <a:prstClr val="black"/>
              </a:solidFill>
              <a:effectLst/>
              <a:uLnTx/>
              <a:uFillTx/>
              <a:latin typeface="Arial" pitchFamily="34" charset="0"/>
              <a:ea typeface="新細明體" pitchFamily="18" charset="-120"/>
              <a:cs typeface="+mn-cs"/>
            </a:endParaRPr>
          </a:p>
        </p:txBody>
      </p:sp>
    </p:spTree>
    <p:extLst>
      <p:ext uri="{BB962C8B-B14F-4D97-AF65-F5344CB8AC3E}">
        <p14:creationId xmlns:p14="http://schemas.microsoft.com/office/powerpoint/2010/main" val="1205610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98750" y="511175"/>
            <a:ext cx="4541838" cy="2554288"/>
          </a:xfrm>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00210C2-D167-4948-AC8D-F6EEA2BFF1F8}" type="slidenum">
              <a:rPr kumimoji="1" lang="zh-TW" altLang="en-US" sz="1300" b="0" i="0" u="none" strike="noStrike" kern="1200" cap="none" spc="0" normalizeH="0" baseline="0" noProof="0" smtClean="0">
                <a:ln>
                  <a:noFill/>
                </a:ln>
                <a:solidFill>
                  <a:prstClr val="black"/>
                </a:solidFill>
                <a:effectLst/>
                <a:uLnTx/>
                <a:uFillTx/>
                <a:latin typeface="Arial" pitchFamily="34" charset="0"/>
                <a:ea typeface="新細明體" pitchFamily="18"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1" lang="zh-TW" altLang="en-US" sz="1300" b="0" i="0" u="none" strike="noStrike" kern="1200" cap="none" spc="0" normalizeH="0" baseline="0" noProof="0">
              <a:ln>
                <a:noFill/>
              </a:ln>
              <a:solidFill>
                <a:prstClr val="black"/>
              </a:solidFill>
              <a:effectLst/>
              <a:uLnTx/>
              <a:uFillTx/>
              <a:latin typeface="Arial" pitchFamily="34" charset="0"/>
              <a:ea typeface="新細明體" pitchFamily="18" charset="-120"/>
              <a:cs typeface="+mn-cs"/>
            </a:endParaRPr>
          </a:p>
        </p:txBody>
      </p:sp>
    </p:spTree>
    <p:extLst>
      <p:ext uri="{BB962C8B-B14F-4D97-AF65-F5344CB8AC3E}">
        <p14:creationId xmlns:p14="http://schemas.microsoft.com/office/powerpoint/2010/main" val="3248123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98750" y="511175"/>
            <a:ext cx="4541838" cy="2554288"/>
          </a:xfrm>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00210C2-D167-4948-AC8D-F6EEA2BFF1F8}" type="slidenum">
              <a:rPr kumimoji="1" lang="zh-TW" altLang="en-US" sz="1300" b="0" i="0" u="none" strike="noStrike" kern="1200" cap="none" spc="0" normalizeH="0" baseline="0" noProof="0" smtClean="0">
                <a:ln>
                  <a:noFill/>
                </a:ln>
                <a:solidFill>
                  <a:prstClr val="black"/>
                </a:solidFill>
                <a:effectLst/>
                <a:uLnTx/>
                <a:uFillTx/>
                <a:latin typeface="Arial" pitchFamily="34" charset="0"/>
                <a:ea typeface="新細明體" pitchFamily="18"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1" lang="zh-TW" altLang="en-US" sz="1300" b="0" i="0" u="none" strike="noStrike" kern="1200" cap="none" spc="0" normalizeH="0" baseline="0" noProof="0">
              <a:ln>
                <a:noFill/>
              </a:ln>
              <a:solidFill>
                <a:prstClr val="black"/>
              </a:solidFill>
              <a:effectLst/>
              <a:uLnTx/>
              <a:uFillTx/>
              <a:latin typeface="Arial" pitchFamily="34" charset="0"/>
              <a:ea typeface="新細明體" pitchFamily="18" charset="-120"/>
              <a:cs typeface="+mn-cs"/>
            </a:endParaRPr>
          </a:p>
        </p:txBody>
      </p:sp>
    </p:spTree>
    <p:extLst>
      <p:ext uri="{BB962C8B-B14F-4D97-AF65-F5344CB8AC3E}">
        <p14:creationId xmlns:p14="http://schemas.microsoft.com/office/powerpoint/2010/main" val="32481238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98750" y="511175"/>
            <a:ext cx="4541838" cy="2554288"/>
          </a:xfrm>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00210C2-D167-4948-AC8D-F6EEA2BFF1F8}" type="slidenum">
              <a:rPr kumimoji="1" lang="zh-TW" altLang="en-US" sz="1300" b="0" i="0" u="none" strike="noStrike" kern="1200" cap="none" spc="0" normalizeH="0" baseline="0" noProof="0" smtClean="0">
                <a:ln>
                  <a:noFill/>
                </a:ln>
                <a:solidFill>
                  <a:prstClr val="black"/>
                </a:solidFill>
                <a:effectLst/>
                <a:uLnTx/>
                <a:uFillTx/>
                <a:latin typeface="Arial" pitchFamily="34" charset="0"/>
                <a:ea typeface="新細明體" pitchFamily="18"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1" lang="zh-TW" altLang="en-US" sz="1300" b="0" i="0" u="none" strike="noStrike" kern="1200" cap="none" spc="0" normalizeH="0" baseline="0" noProof="0">
              <a:ln>
                <a:noFill/>
              </a:ln>
              <a:solidFill>
                <a:prstClr val="black"/>
              </a:solidFill>
              <a:effectLst/>
              <a:uLnTx/>
              <a:uFillTx/>
              <a:latin typeface="Arial" pitchFamily="34" charset="0"/>
              <a:ea typeface="新細明體" pitchFamily="18" charset="-120"/>
              <a:cs typeface="+mn-cs"/>
            </a:endParaRPr>
          </a:p>
        </p:txBody>
      </p:sp>
    </p:spTree>
    <p:extLst>
      <p:ext uri="{BB962C8B-B14F-4D97-AF65-F5344CB8AC3E}">
        <p14:creationId xmlns:p14="http://schemas.microsoft.com/office/powerpoint/2010/main" val="32481238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98750" y="511175"/>
            <a:ext cx="4541838" cy="2554288"/>
          </a:xfrm>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00210C2-D167-4948-AC8D-F6EEA2BFF1F8}" type="slidenum">
              <a:rPr kumimoji="1" lang="zh-TW" altLang="en-US" sz="1300" b="0" i="0" u="none" strike="noStrike" kern="1200" cap="none" spc="0" normalizeH="0" baseline="0" noProof="0" smtClean="0">
                <a:ln>
                  <a:noFill/>
                </a:ln>
                <a:solidFill>
                  <a:prstClr val="black"/>
                </a:solidFill>
                <a:effectLst/>
                <a:uLnTx/>
                <a:uFillTx/>
                <a:latin typeface="Arial" pitchFamily="34" charset="0"/>
                <a:ea typeface="新細明體" pitchFamily="18"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1" lang="zh-TW" altLang="en-US" sz="1300" b="0" i="0" u="none" strike="noStrike" kern="1200" cap="none" spc="0" normalizeH="0" baseline="0" noProof="0">
              <a:ln>
                <a:noFill/>
              </a:ln>
              <a:solidFill>
                <a:prstClr val="black"/>
              </a:solidFill>
              <a:effectLst/>
              <a:uLnTx/>
              <a:uFillTx/>
              <a:latin typeface="Arial" pitchFamily="34" charset="0"/>
              <a:ea typeface="新細明體" pitchFamily="18" charset="-120"/>
              <a:cs typeface="+mn-cs"/>
            </a:endParaRPr>
          </a:p>
        </p:txBody>
      </p:sp>
    </p:spTree>
    <p:extLst>
      <p:ext uri="{BB962C8B-B14F-4D97-AF65-F5344CB8AC3E}">
        <p14:creationId xmlns:p14="http://schemas.microsoft.com/office/powerpoint/2010/main" val="12391119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11" name="TextBox 13">
            <a:extLst>
              <a:ext uri="{FF2B5EF4-FFF2-40B4-BE49-F238E27FC236}">
                <a16:creationId xmlns:a16="http://schemas.microsoft.com/office/drawing/2014/main" id="{06AEC067-2A78-4A4E-9893-59280D0B7A2E}"/>
              </a:ext>
            </a:extLst>
          </p:cNvPr>
          <p:cNvSpPr txBox="1"/>
          <p:nvPr userDrawn="1"/>
        </p:nvSpPr>
        <p:spPr>
          <a:xfrm>
            <a:off x="255843" y="4844938"/>
            <a:ext cx="1543485" cy="195303"/>
          </a:xfrm>
          <a:prstGeom prst="rect">
            <a:avLst/>
          </a:prstGeom>
          <a:noFill/>
        </p:spPr>
        <p:txBody>
          <a:bodyPr wrap="square" lIns="56254" tIns="28127" rIns="56254" bIns="28127" rtlCol="0">
            <a:spAutoFit/>
          </a:bodyPr>
          <a:lstStyle/>
          <a:p>
            <a:pPr defTabSz="457200" eaLnBrk="1" fontAlgn="auto" hangingPunct="1">
              <a:spcBef>
                <a:spcPts val="0"/>
              </a:spcBef>
              <a:spcAft>
                <a:spcPts val="0"/>
              </a:spcAft>
            </a:pPr>
            <a:r>
              <a:rPr kumimoji="0" lang="en-US" sz="900" dirty="0">
                <a:solidFill>
                  <a:prstClr val="black">
                    <a:lumMod val="50000"/>
                    <a:lumOff val="50000"/>
                  </a:prstClr>
                </a:solidFill>
                <a:latin typeface="Arial"/>
                <a:ea typeface="+mn-ea"/>
                <a:cs typeface="Arial"/>
              </a:rPr>
              <a:t>Proprietary and Confidential</a:t>
            </a:r>
          </a:p>
        </p:txBody>
      </p:sp>
      <p:cxnSp>
        <p:nvCxnSpPr>
          <p:cNvPr id="13" name="Straight Connector 11">
            <a:extLst>
              <a:ext uri="{FF2B5EF4-FFF2-40B4-BE49-F238E27FC236}">
                <a16:creationId xmlns:a16="http://schemas.microsoft.com/office/drawing/2014/main" id="{8B6EBEDD-AD08-9946-8F47-9F47F613AC5B}"/>
              </a:ext>
            </a:extLst>
          </p:cNvPr>
          <p:cNvCxnSpPr>
            <a:cxnSpLocks/>
          </p:cNvCxnSpPr>
          <p:nvPr userDrawn="1"/>
        </p:nvCxnSpPr>
        <p:spPr bwMode="auto">
          <a:xfrm>
            <a:off x="255843" y="4822424"/>
            <a:ext cx="8641269" cy="22514"/>
          </a:xfrm>
          <a:prstGeom prst="line">
            <a:avLst/>
          </a:prstGeom>
          <a:solidFill>
            <a:srgbClr val="6C7472"/>
          </a:solidFill>
          <a:ln w="12700" cap="flat" cmpd="sng" algn="ctr">
            <a:solidFill>
              <a:srgbClr val="0747AD"/>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pic>
        <p:nvPicPr>
          <p:cNvPr id="5" name="圖片 4">
            <a:extLst>
              <a:ext uri="{FF2B5EF4-FFF2-40B4-BE49-F238E27FC236}">
                <a16:creationId xmlns:a16="http://schemas.microsoft.com/office/drawing/2014/main" id="{4D0E1331-1825-9B49-B9F9-E8698BC414E7}"/>
              </a:ext>
            </a:extLst>
          </p:cNvPr>
          <p:cNvPicPr>
            <a:picLocks noChangeAspect="1"/>
          </p:cNvPicPr>
          <p:nvPr userDrawn="1"/>
        </p:nvPicPr>
        <p:blipFill>
          <a:blip r:embed="rId2"/>
          <a:stretch>
            <a:fillRect/>
          </a:stretch>
        </p:blipFill>
        <p:spPr>
          <a:xfrm>
            <a:off x="352082" y="202982"/>
            <a:ext cx="2115684" cy="284608"/>
          </a:xfrm>
          <a:prstGeom prst="rect">
            <a:avLst/>
          </a:prstGeom>
        </p:spPr>
      </p:pic>
      <p:sp>
        <p:nvSpPr>
          <p:cNvPr id="6" name="矩形 5"/>
          <p:cNvSpPr/>
          <p:nvPr userDrawn="1"/>
        </p:nvSpPr>
        <p:spPr bwMode="auto">
          <a:xfrm rot="16200000">
            <a:off x="4047553" y="-2146659"/>
            <a:ext cx="1048901" cy="9144000"/>
          </a:xfrm>
          <a:prstGeom prst="rect">
            <a:avLst/>
          </a:prstGeom>
          <a:gradFill flip="none" rotWithShape="1">
            <a:gsLst>
              <a:gs pos="0">
                <a:schemeClr val="tx1">
                  <a:lumMod val="65000"/>
                  <a:lumOff val="35000"/>
                </a:schemeClr>
              </a:gs>
              <a:gs pos="50000">
                <a:schemeClr val="tx1">
                  <a:lumMod val="50000"/>
                  <a:lumOff val="50000"/>
                </a:schemeClr>
              </a:gs>
              <a:gs pos="100000">
                <a:schemeClr val="bg1">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0" lang="zh-TW" altLang="en-US">
              <a:solidFill>
                <a:prstClr val="white"/>
              </a:solidFill>
            </a:endParaRPr>
          </a:p>
        </p:txBody>
      </p:sp>
    </p:spTree>
    <p:extLst>
      <p:ext uri="{BB962C8B-B14F-4D97-AF65-F5344CB8AC3E}">
        <p14:creationId xmlns:p14="http://schemas.microsoft.com/office/powerpoint/2010/main" val="457725937"/>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5D451E2-30F0-4801-9B4E-0B86690BC42D}"/>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4C56F514-1B62-4013-AD62-D4B9204548FA}"/>
              </a:ext>
            </a:extLst>
          </p:cNvPr>
          <p:cNvSpPr>
            <a:spLocks noGrp="1"/>
          </p:cNvSpPr>
          <p:nvPr>
            <p:ph type="dt" sz="half" idx="10"/>
          </p:nvPr>
        </p:nvSpPr>
        <p:spPr/>
        <p:txBody>
          <a:bodyPr/>
          <a:lstStyle/>
          <a:p>
            <a:endParaRPr lang="zh-TW" altLang="en-US"/>
          </a:p>
        </p:txBody>
      </p:sp>
      <p:sp>
        <p:nvSpPr>
          <p:cNvPr id="4" name="頁尾版面配置區 3">
            <a:extLst>
              <a:ext uri="{FF2B5EF4-FFF2-40B4-BE49-F238E27FC236}">
                <a16:creationId xmlns:a16="http://schemas.microsoft.com/office/drawing/2014/main" id="{956B82E7-C064-4FEF-B396-7B4C577325DA}"/>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DE0164A6-7B8E-4145-9C82-4D2A2DF05671}"/>
              </a:ext>
            </a:extLst>
          </p:cNvPr>
          <p:cNvSpPr>
            <a:spLocks noGrp="1"/>
          </p:cNvSpPr>
          <p:nvPr>
            <p:ph type="sldNum" sz="quarter" idx="4"/>
          </p:nvPr>
        </p:nvSpPr>
        <p:spPr>
          <a:xfrm>
            <a:off x="4002088" y="4937733"/>
            <a:ext cx="1079500" cy="134540"/>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aseline="0">
                <a:latin typeface="Arial" panose="020B0604020202020204" pitchFamily="34" charset="0"/>
                <a:ea typeface="微軟正黑體" pitchFamily="34" charset="-120"/>
              </a:defRPr>
            </a:lvl1pPr>
          </a:lstStyle>
          <a:p>
            <a:pPr>
              <a:defRPr/>
            </a:pPr>
            <a:fld id="{76B26207-179E-4462-BAB2-389A1F2F153E}" type="slidenum">
              <a:rPr lang="zh-TW" altLang="en-US" smtClean="0"/>
              <a:pPr>
                <a:defRPr/>
              </a:pPr>
              <a:t>‹#›</a:t>
            </a:fld>
            <a:endParaRPr lang="zh-TW" altLang="en-US" dirty="0"/>
          </a:p>
        </p:txBody>
      </p:sp>
    </p:spTree>
    <p:extLst>
      <p:ext uri="{BB962C8B-B14F-4D97-AF65-F5344CB8AC3E}">
        <p14:creationId xmlns:p14="http://schemas.microsoft.com/office/powerpoint/2010/main" val="3743282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02C3FCD9-B777-43BC-A7AF-1B10D147F8DF}"/>
              </a:ext>
            </a:extLst>
          </p:cNvPr>
          <p:cNvSpPr>
            <a:spLocks noGrp="1"/>
          </p:cNvSpPr>
          <p:nvPr>
            <p:ph type="dt" sz="half" idx="10"/>
          </p:nvPr>
        </p:nvSpPr>
        <p:spPr/>
        <p:txBody>
          <a:bodyPr/>
          <a:lstStyle/>
          <a:p>
            <a:endParaRPr lang="zh-TW" altLang="en-US"/>
          </a:p>
        </p:txBody>
      </p:sp>
      <p:sp>
        <p:nvSpPr>
          <p:cNvPr id="3" name="頁尾版面配置區 2">
            <a:extLst>
              <a:ext uri="{FF2B5EF4-FFF2-40B4-BE49-F238E27FC236}">
                <a16:creationId xmlns:a16="http://schemas.microsoft.com/office/drawing/2014/main" id="{D68408CD-AF12-4534-BBD0-062FF027AC63}"/>
              </a:ext>
            </a:extLst>
          </p:cNvPr>
          <p:cNvSpPr>
            <a:spLocks noGrp="1"/>
          </p:cNvSpPr>
          <p:nvPr>
            <p:ph type="ftr" sz="quarter" idx="11"/>
          </p:nvPr>
        </p:nvSpPr>
        <p:spPr/>
        <p:txBody>
          <a:bodyPr/>
          <a:lstStyle/>
          <a:p>
            <a:endParaRPr lang="zh-TW" altLang="en-US"/>
          </a:p>
        </p:txBody>
      </p:sp>
      <p:sp>
        <p:nvSpPr>
          <p:cNvPr id="5" name="投影片編號版面配置區 5">
            <a:extLst>
              <a:ext uri="{FF2B5EF4-FFF2-40B4-BE49-F238E27FC236}">
                <a16:creationId xmlns:a16="http://schemas.microsoft.com/office/drawing/2014/main" id="{D778B24C-BD44-4061-A6A8-9D98447AC456}"/>
              </a:ext>
            </a:extLst>
          </p:cNvPr>
          <p:cNvSpPr>
            <a:spLocks noGrp="1"/>
          </p:cNvSpPr>
          <p:nvPr>
            <p:ph type="sldNum" sz="quarter" idx="4"/>
          </p:nvPr>
        </p:nvSpPr>
        <p:spPr>
          <a:xfrm>
            <a:off x="4002088" y="4937733"/>
            <a:ext cx="1079500" cy="134540"/>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aseline="0">
                <a:latin typeface="Arial" panose="020B0604020202020204" pitchFamily="34" charset="0"/>
                <a:ea typeface="微軟正黑體" pitchFamily="34" charset="-120"/>
              </a:defRPr>
            </a:lvl1pPr>
          </a:lstStyle>
          <a:p>
            <a:pPr>
              <a:defRPr/>
            </a:pPr>
            <a:fld id="{76B26207-179E-4462-BAB2-389A1F2F153E}" type="slidenum">
              <a:rPr lang="zh-TW" altLang="en-US" smtClean="0"/>
              <a:pPr>
                <a:defRPr/>
              </a:pPr>
              <a:t>‹#›</a:t>
            </a:fld>
            <a:endParaRPr lang="zh-TW" altLang="en-US" dirty="0"/>
          </a:p>
        </p:txBody>
      </p:sp>
    </p:spTree>
    <p:extLst>
      <p:ext uri="{BB962C8B-B14F-4D97-AF65-F5344CB8AC3E}">
        <p14:creationId xmlns:p14="http://schemas.microsoft.com/office/powerpoint/2010/main" val="5291308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7DD6CC3-E4C2-4D54-92DB-D45B51D39642}"/>
              </a:ext>
            </a:extLst>
          </p:cNvPr>
          <p:cNvSpPr>
            <a:spLocks noGrp="1"/>
          </p:cNvSpPr>
          <p:nvPr>
            <p:ph type="title"/>
          </p:nvPr>
        </p:nvSpPr>
        <p:spPr>
          <a:xfrm>
            <a:off x="629841" y="342900"/>
            <a:ext cx="2949178" cy="1200150"/>
          </a:xfrm>
        </p:spPr>
        <p:txBody>
          <a:bodyPr anchor="b"/>
          <a:lstStyle>
            <a:lvl1pPr>
              <a:defRPr sz="24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F9D4C50C-9B53-4237-BA56-8B858E83D3F8}"/>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B10E5762-E0F9-440D-8ACA-6FC6C7231600}"/>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a:t>編輯母片文字樣式</a:t>
            </a:r>
          </a:p>
        </p:txBody>
      </p:sp>
      <p:sp>
        <p:nvSpPr>
          <p:cNvPr id="5" name="日期版面配置區 4">
            <a:extLst>
              <a:ext uri="{FF2B5EF4-FFF2-40B4-BE49-F238E27FC236}">
                <a16:creationId xmlns:a16="http://schemas.microsoft.com/office/drawing/2014/main" id="{479E8E68-0C72-4A01-AF22-AA86BE24D499}"/>
              </a:ext>
            </a:extLst>
          </p:cNvPr>
          <p:cNvSpPr>
            <a:spLocks noGrp="1"/>
          </p:cNvSpPr>
          <p:nvPr>
            <p:ph type="dt" sz="half" idx="10"/>
          </p:nvPr>
        </p:nvSpPr>
        <p:spPr/>
        <p:txBody>
          <a:bodyPr/>
          <a:lstStyle/>
          <a:p>
            <a:endParaRPr lang="zh-TW" altLang="en-US"/>
          </a:p>
        </p:txBody>
      </p:sp>
      <p:sp>
        <p:nvSpPr>
          <p:cNvPr id="6" name="頁尾版面配置區 5">
            <a:extLst>
              <a:ext uri="{FF2B5EF4-FFF2-40B4-BE49-F238E27FC236}">
                <a16:creationId xmlns:a16="http://schemas.microsoft.com/office/drawing/2014/main" id="{210A2985-62B3-4CCF-AC15-9289049E6972}"/>
              </a:ext>
            </a:extLst>
          </p:cNvPr>
          <p:cNvSpPr>
            <a:spLocks noGrp="1"/>
          </p:cNvSpPr>
          <p:nvPr>
            <p:ph type="ftr" sz="quarter" idx="11"/>
          </p:nvPr>
        </p:nvSpPr>
        <p:spPr/>
        <p:txBody>
          <a:bodyPr/>
          <a:lstStyle/>
          <a:p>
            <a:endParaRPr lang="zh-TW" altLang="en-US"/>
          </a:p>
        </p:txBody>
      </p:sp>
      <p:sp>
        <p:nvSpPr>
          <p:cNvPr id="8" name="投影片編號版面配置區 5">
            <a:extLst>
              <a:ext uri="{FF2B5EF4-FFF2-40B4-BE49-F238E27FC236}">
                <a16:creationId xmlns:a16="http://schemas.microsoft.com/office/drawing/2014/main" id="{1B2161B2-34FD-4A14-B46A-3F86A7677392}"/>
              </a:ext>
            </a:extLst>
          </p:cNvPr>
          <p:cNvSpPr>
            <a:spLocks noGrp="1"/>
          </p:cNvSpPr>
          <p:nvPr>
            <p:ph type="sldNum" sz="quarter" idx="4"/>
          </p:nvPr>
        </p:nvSpPr>
        <p:spPr>
          <a:xfrm>
            <a:off x="4002088" y="4937733"/>
            <a:ext cx="1079500" cy="134540"/>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aseline="0">
                <a:latin typeface="Arial" panose="020B0604020202020204" pitchFamily="34" charset="0"/>
                <a:ea typeface="微軟正黑體" pitchFamily="34" charset="-120"/>
              </a:defRPr>
            </a:lvl1pPr>
          </a:lstStyle>
          <a:p>
            <a:pPr>
              <a:defRPr/>
            </a:pPr>
            <a:fld id="{76B26207-179E-4462-BAB2-389A1F2F153E}" type="slidenum">
              <a:rPr lang="zh-TW" altLang="en-US" smtClean="0"/>
              <a:pPr>
                <a:defRPr/>
              </a:pPr>
              <a:t>‹#›</a:t>
            </a:fld>
            <a:endParaRPr lang="zh-TW" altLang="en-US" dirty="0"/>
          </a:p>
        </p:txBody>
      </p:sp>
    </p:spTree>
    <p:extLst>
      <p:ext uri="{BB962C8B-B14F-4D97-AF65-F5344CB8AC3E}">
        <p14:creationId xmlns:p14="http://schemas.microsoft.com/office/powerpoint/2010/main" val="9624626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3164AA0-77E4-4A34-8279-294BB016B439}"/>
              </a:ext>
            </a:extLst>
          </p:cNvPr>
          <p:cNvSpPr>
            <a:spLocks noGrp="1"/>
          </p:cNvSpPr>
          <p:nvPr>
            <p:ph type="title"/>
          </p:nvPr>
        </p:nvSpPr>
        <p:spPr>
          <a:xfrm>
            <a:off x="629841" y="342900"/>
            <a:ext cx="2949178" cy="1200150"/>
          </a:xfrm>
        </p:spPr>
        <p:txBody>
          <a:bodyPr anchor="b"/>
          <a:lstStyle>
            <a:lvl1pPr>
              <a:defRPr sz="24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1C75D654-D53E-4904-92EB-7BA4EA4AAFA4}"/>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TW" altLang="en-US"/>
          </a:p>
        </p:txBody>
      </p:sp>
      <p:sp>
        <p:nvSpPr>
          <p:cNvPr id="4" name="文字版面配置區 3">
            <a:extLst>
              <a:ext uri="{FF2B5EF4-FFF2-40B4-BE49-F238E27FC236}">
                <a16:creationId xmlns:a16="http://schemas.microsoft.com/office/drawing/2014/main" id="{7A6B3757-2DE1-4D0F-A48B-28BA9B434F70}"/>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a:t>編輯母片文字樣式</a:t>
            </a:r>
          </a:p>
        </p:txBody>
      </p:sp>
      <p:sp>
        <p:nvSpPr>
          <p:cNvPr id="5" name="日期版面配置區 4">
            <a:extLst>
              <a:ext uri="{FF2B5EF4-FFF2-40B4-BE49-F238E27FC236}">
                <a16:creationId xmlns:a16="http://schemas.microsoft.com/office/drawing/2014/main" id="{3492C560-54A1-4827-BA64-E3728188D849}"/>
              </a:ext>
            </a:extLst>
          </p:cNvPr>
          <p:cNvSpPr>
            <a:spLocks noGrp="1"/>
          </p:cNvSpPr>
          <p:nvPr>
            <p:ph type="dt" sz="half" idx="10"/>
          </p:nvPr>
        </p:nvSpPr>
        <p:spPr/>
        <p:txBody>
          <a:bodyPr/>
          <a:lstStyle/>
          <a:p>
            <a:endParaRPr lang="zh-TW" altLang="en-US"/>
          </a:p>
        </p:txBody>
      </p:sp>
      <p:sp>
        <p:nvSpPr>
          <p:cNvPr id="6" name="頁尾版面配置區 5">
            <a:extLst>
              <a:ext uri="{FF2B5EF4-FFF2-40B4-BE49-F238E27FC236}">
                <a16:creationId xmlns:a16="http://schemas.microsoft.com/office/drawing/2014/main" id="{6BA57C11-AA7E-467F-94D9-9D7CDAAF4CF5}"/>
              </a:ext>
            </a:extLst>
          </p:cNvPr>
          <p:cNvSpPr>
            <a:spLocks noGrp="1"/>
          </p:cNvSpPr>
          <p:nvPr>
            <p:ph type="ftr" sz="quarter" idx="11"/>
          </p:nvPr>
        </p:nvSpPr>
        <p:spPr/>
        <p:txBody>
          <a:bodyPr/>
          <a:lstStyle/>
          <a:p>
            <a:endParaRPr lang="zh-TW" altLang="en-US"/>
          </a:p>
        </p:txBody>
      </p:sp>
      <p:sp>
        <p:nvSpPr>
          <p:cNvPr id="8" name="投影片編號版面配置區 5">
            <a:extLst>
              <a:ext uri="{FF2B5EF4-FFF2-40B4-BE49-F238E27FC236}">
                <a16:creationId xmlns:a16="http://schemas.microsoft.com/office/drawing/2014/main" id="{FFBC762E-8396-459D-9326-F9026B1FFD77}"/>
              </a:ext>
            </a:extLst>
          </p:cNvPr>
          <p:cNvSpPr>
            <a:spLocks noGrp="1"/>
          </p:cNvSpPr>
          <p:nvPr>
            <p:ph type="sldNum" sz="quarter" idx="4"/>
          </p:nvPr>
        </p:nvSpPr>
        <p:spPr>
          <a:xfrm>
            <a:off x="4002088" y="4937733"/>
            <a:ext cx="1079500" cy="134540"/>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aseline="0">
                <a:latin typeface="Arial" panose="020B0604020202020204" pitchFamily="34" charset="0"/>
                <a:ea typeface="微軟正黑體" pitchFamily="34" charset="-120"/>
              </a:defRPr>
            </a:lvl1pPr>
          </a:lstStyle>
          <a:p>
            <a:pPr>
              <a:defRPr/>
            </a:pPr>
            <a:fld id="{76B26207-179E-4462-BAB2-389A1F2F153E}" type="slidenum">
              <a:rPr lang="zh-TW" altLang="en-US" smtClean="0"/>
              <a:pPr>
                <a:defRPr/>
              </a:pPr>
              <a:t>‹#›</a:t>
            </a:fld>
            <a:endParaRPr lang="zh-TW" altLang="en-US" dirty="0"/>
          </a:p>
        </p:txBody>
      </p:sp>
    </p:spTree>
    <p:extLst>
      <p:ext uri="{BB962C8B-B14F-4D97-AF65-F5344CB8AC3E}">
        <p14:creationId xmlns:p14="http://schemas.microsoft.com/office/powerpoint/2010/main" val="20460881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7185FCC-2AD9-4AB9-92C5-2FA1A70D3C9F}"/>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C2808D9E-45C9-401B-B4FA-9AA262E79D79}"/>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AC21C572-9D58-4A03-B2F4-09F02E546565}"/>
              </a:ext>
            </a:extLst>
          </p:cNvPr>
          <p:cNvSpPr>
            <a:spLocks noGrp="1"/>
          </p:cNvSpPr>
          <p:nvPr>
            <p:ph type="dt" sz="half" idx="10"/>
          </p:nvPr>
        </p:nvSpPr>
        <p:spPr/>
        <p:txBody>
          <a:bodyPr/>
          <a:lstStyle/>
          <a:p>
            <a:endParaRPr lang="zh-TW" altLang="en-US"/>
          </a:p>
        </p:txBody>
      </p:sp>
      <p:sp>
        <p:nvSpPr>
          <p:cNvPr id="5" name="頁尾版面配置區 4">
            <a:extLst>
              <a:ext uri="{FF2B5EF4-FFF2-40B4-BE49-F238E27FC236}">
                <a16:creationId xmlns:a16="http://schemas.microsoft.com/office/drawing/2014/main" id="{CF7AF2DD-A5B7-4EAB-90A7-E610F5ED776D}"/>
              </a:ext>
            </a:extLst>
          </p:cNvPr>
          <p:cNvSpPr>
            <a:spLocks noGrp="1"/>
          </p:cNvSpPr>
          <p:nvPr>
            <p:ph type="ftr" sz="quarter" idx="11"/>
          </p:nvPr>
        </p:nvSpPr>
        <p:spPr/>
        <p:txBody>
          <a:bodyPr/>
          <a:lstStyle/>
          <a:p>
            <a:endParaRPr lang="zh-TW" altLang="en-US"/>
          </a:p>
        </p:txBody>
      </p:sp>
      <p:sp>
        <p:nvSpPr>
          <p:cNvPr id="7" name="投影片編號版面配置區 5">
            <a:extLst>
              <a:ext uri="{FF2B5EF4-FFF2-40B4-BE49-F238E27FC236}">
                <a16:creationId xmlns:a16="http://schemas.microsoft.com/office/drawing/2014/main" id="{C636C876-0915-4D48-AC60-C465943425CC}"/>
              </a:ext>
            </a:extLst>
          </p:cNvPr>
          <p:cNvSpPr>
            <a:spLocks noGrp="1"/>
          </p:cNvSpPr>
          <p:nvPr>
            <p:ph type="sldNum" sz="quarter" idx="4"/>
          </p:nvPr>
        </p:nvSpPr>
        <p:spPr>
          <a:xfrm>
            <a:off x="4002088" y="4937733"/>
            <a:ext cx="1079500" cy="134540"/>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aseline="0">
                <a:latin typeface="Arial" panose="020B0604020202020204" pitchFamily="34" charset="0"/>
                <a:ea typeface="微軟正黑體" pitchFamily="34" charset="-120"/>
              </a:defRPr>
            </a:lvl1pPr>
          </a:lstStyle>
          <a:p>
            <a:pPr>
              <a:defRPr/>
            </a:pPr>
            <a:fld id="{76B26207-179E-4462-BAB2-389A1F2F153E}" type="slidenum">
              <a:rPr lang="zh-TW" altLang="en-US" smtClean="0"/>
              <a:pPr>
                <a:defRPr/>
              </a:pPr>
              <a:t>‹#›</a:t>
            </a:fld>
            <a:endParaRPr lang="zh-TW" altLang="en-US" dirty="0"/>
          </a:p>
        </p:txBody>
      </p:sp>
    </p:spTree>
    <p:extLst>
      <p:ext uri="{BB962C8B-B14F-4D97-AF65-F5344CB8AC3E}">
        <p14:creationId xmlns:p14="http://schemas.microsoft.com/office/powerpoint/2010/main" val="9351772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9013D013-7BF2-4A63-8876-8D1414F67933}"/>
              </a:ext>
            </a:extLst>
          </p:cNvPr>
          <p:cNvSpPr>
            <a:spLocks noGrp="1"/>
          </p:cNvSpPr>
          <p:nvPr>
            <p:ph type="title" orient="vert"/>
          </p:nvPr>
        </p:nvSpPr>
        <p:spPr>
          <a:xfrm>
            <a:off x="6543675" y="273844"/>
            <a:ext cx="1971675" cy="4358879"/>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B52F2127-721C-431C-8D14-AEAC6A221935}"/>
              </a:ext>
            </a:extLst>
          </p:cNvPr>
          <p:cNvSpPr>
            <a:spLocks noGrp="1"/>
          </p:cNvSpPr>
          <p:nvPr>
            <p:ph type="body" orient="vert" idx="1"/>
          </p:nvPr>
        </p:nvSpPr>
        <p:spPr>
          <a:xfrm>
            <a:off x="628650" y="273844"/>
            <a:ext cx="5800725" cy="4358879"/>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AFCC39FE-8996-4724-88DC-C04F50410307}"/>
              </a:ext>
            </a:extLst>
          </p:cNvPr>
          <p:cNvSpPr>
            <a:spLocks noGrp="1"/>
          </p:cNvSpPr>
          <p:nvPr>
            <p:ph type="dt" sz="half" idx="10"/>
          </p:nvPr>
        </p:nvSpPr>
        <p:spPr/>
        <p:txBody>
          <a:bodyPr/>
          <a:lstStyle/>
          <a:p>
            <a:endParaRPr lang="zh-TW" altLang="en-US"/>
          </a:p>
        </p:txBody>
      </p:sp>
      <p:sp>
        <p:nvSpPr>
          <p:cNvPr id="5" name="頁尾版面配置區 4">
            <a:extLst>
              <a:ext uri="{FF2B5EF4-FFF2-40B4-BE49-F238E27FC236}">
                <a16:creationId xmlns:a16="http://schemas.microsoft.com/office/drawing/2014/main" id="{F614E71C-07AB-4A2B-961F-BF6295714BA0}"/>
              </a:ext>
            </a:extLst>
          </p:cNvPr>
          <p:cNvSpPr>
            <a:spLocks noGrp="1"/>
          </p:cNvSpPr>
          <p:nvPr>
            <p:ph type="ftr" sz="quarter" idx="11"/>
          </p:nvPr>
        </p:nvSpPr>
        <p:spPr/>
        <p:txBody>
          <a:bodyPr/>
          <a:lstStyle/>
          <a:p>
            <a:endParaRPr lang="zh-TW" altLang="en-US"/>
          </a:p>
        </p:txBody>
      </p:sp>
      <p:sp>
        <p:nvSpPr>
          <p:cNvPr id="7" name="投影片編號版面配置區 5">
            <a:extLst>
              <a:ext uri="{FF2B5EF4-FFF2-40B4-BE49-F238E27FC236}">
                <a16:creationId xmlns:a16="http://schemas.microsoft.com/office/drawing/2014/main" id="{7CBEF57F-5056-473F-BBC6-06515F41B9FD}"/>
              </a:ext>
            </a:extLst>
          </p:cNvPr>
          <p:cNvSpPr>
            <a:spLocks noGrp="1"/>
          </p:cNvSpPr>
          <p:nvPr>
            <p:ph type="sldNum" sz="quarter" idx="4"/>
          </p:nvPr>
        </p:nvSpPr>
        <p:spPr>
          <a:xfrm>
            <a:off x="4002088" y="4937733"/>
            <a:ext cx="1079500" cy="134540"/>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aseline="0">
                <a:latin typeface="Arial" panose="020B0604020202020204" pitchFamily="34" charset="0"/>
                <a:ea typeface="微軟正黑體" pitchFamily="34" charset="-120"/>
              </a:defRPr>
            </a:lvl1pPr>
          </a:lstStyle>
          <a:p>
            <a:pPr>
              <a:defRPr/>
            </a:pPr>
            <a:fld id="{76B26207-179E-4462-BAB2-389A1F2F153E}" type="slidenum">
              <a:rPr lang="zh-TW" altLang="en-US" smtClean="0"/>
              <a:pPr>
                <a:defRPr/>
              </a:pPr>
              <a:t>‹#›</a:t>
            </a:fld>
            <a:endParaRPr lang="zh-TW" altLang="en-US" dirty="0"/>
          </a:p>
        </p:txBody>
      </p:sp>
    </p:spTree>
    <p:extLst>
      <p:ext uri="{BB962C8B-B14F-4D97-AF65-F5344CB8AC3E}">
        <p14:creationId xmlns:p14="http://schemas.microsoft.com/office/powerpoint/2010/main" val="35301067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1_標題及物件">
    <p:spTree>
      <p:nvGrpSpPr>
        <p:cNvPr id="1" name=""/>
        <p:cNvGrpSpPr/>
        <p:nvPr/>
      </p:nvGrpSpPr>
      <p:grpSpPr>
        <a:xfrm>
          <a:off x="0" y="0"/>
          <a:ext cx="0" cy="0"/>
          <a:chOff x="0" y="0"/>
          <a:chExt cx="0" cy="0"/>
        </a:xfrm>
      </p:grpSpPr>
      <p:sp>
        <p:nvSpPr>
          <p:cNvPr id="4" name="矩形 3"/>
          <p:cNvSpPr/>
          <p:nvPr/>
        </p:nvSpPr>
        <p:spPr bwMode="auto">
          <a:xfrm rot="16200000">
            <a:off x="3407374" y="-3407768"/>
            <a:ext cx="613171" cy="7431088"/>
          </a:xfrm>
          <a:prstGeom prst="rect">
            <a:avLst/>
          </a:prstGeom>
          <a:gradFill flip="none" rotWithShape="1">
            <a:gsLst>
              <a:gs pos="0">
                <a:schemeClr val="tx1">
                  <a:lumMod val="65000"/>
                  <a:lumOff val="35000"/>
                </a:schemeClr>
              </a:gs>
              <a:gs pos="50000">
                <a:schemeClr val="tx1">
                  <a:lumMod val="50000"/>
                  <a:lumOff val="50000"/>
                </a:schemeClr>
              </a:gs>
              <a:gs pos="100000">
                <a:schemeClr val="bg1">
                  <a:lumMod val="50000"/>
                </a:schemeClr>
              </a:gs>
            </a:gsLst>
            <a:lin ang="15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0" lang="zh-TW" altLang="en-US">
              <a:solidFill>
                <a:prstClr val="white"/>
              </a:solidFill>
              <a:latin typeface="Arial" pitchFamily="34" charset="0"/>
              <a:ea typeface="微軟正黑體" pitchFamily="34" charset="-120"/>
            </a:endParaRPr>
          </a:p>
        </p:txBody>
      </p:sp>
      <p:sp>
        <p:nvSpPr>
          <p:cNvPr id="2" name="標題 1"/>
          <p:cNvSpPr>
            <a:spLocks noGrp="1"/>
          </p:cNvSpPr>
          <p:nvPr>
            <p:ph type="title"/>
          </p:nvPr>
        </p:nvSpPr>
        <p:spPr>
          <a:xfrm>
            <a:off x="357158" y="2"/>
            <a:ext cx="7829576" cy="589346"/>
          </a:xfrm>
        </p:spPr>
        <p:txBody>
          <a:bodyPr/>
          <a:lstStyle>
            <a:lvl1pPr>
              <a:defRPr sz="3600" baseline="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r>
              <a:rPr lang="zh-TW" altLang="en-US" dirty="0"/>
              <a:t>按一下以編輯母片標題樣式</a:t>
            </a:r>
          </a:p>
        </p:txBody>
      </p:sp>
      <p:sp>
        <p:nvSpPr>
          <p:cNvPr id="3" name="內容版面配置區 2"/>
          <p:cNvSpPr>
            <a:spLocks noGrp="1"/>
          </p:cNvSpPr>
          <p:nvPr>
            <p:ph idx="1"/>
          </p:nvPr>
        </p:nvSpPr>
        <p:spPr>
          <a:xfrm>
            <a:off x="368489" y="696508"/>
            <a:ext cx="8366077" cy="4083626"/>
          </a:xfrm>
        </p:spPr>
        <p:txBody>
          <a:bodyPr/>
          <a:lstStyle>
            <a:lvl1pPr>
              <a:buNone/>
              <a:defRPr baseline="0">
                <a:latin typeface="Arial" pitchFamily="34" charset="0"/>
                <a:ea typeface="微軟正黑體" pitchFamily="34" charset="-120"/>
              </a:defRPr>
            </a:lvl1pPr>
            <a:lvl2pPr>
              <a:defRPr baseline="0">
                <a:latin typeface="Arial" pitchFamily="34" charset="0"/>
                <a:ea typeface="微軟正黑體" pitchFamily="34" charset="-120"/>
              </a:defRPr>
            </a:lvl2pPr>
            <a:lvl3pPr>
              <a:defRPr baseline="0">
                <a:latin typeface="Arial" pitchFamily="34" charset="0"/>
                <a:ea typeface="微軟正黑體" pitchFamily="34" charset="-120"/>
              </a:defRPr>
            </a:lvl3pPr>
            <a:lvl4pPr>
              <a:defRPr baseline="0">
                <a:latin typeface="Arial" pitchFamily="34" charset="0"/>
                <a:ea typeface="微軟正黑體" pitchFamily="34" charset="-120"/>
              </a:defRPr>
            </a:lvl4pPr>
            <a:lvl5pPr>
              <a:defRPr baseline="0">
                <a:latin typeface="Arial" pitchFamily="34" charset="0"/>
                <a:ea typeface="微軟正黑體"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6" name="日期版面配置區 3"/>
          <p:cNvSpPr>
            <a:spLocks noGrp="1"/>
          </p:cNvSpPr>
          <p:nvPr>
            <p:ph type="dt" sz="half" idx="10"/>
          </p:nvPr>
        </p:nvSpPr>
        <p:spPr/>
        <p:txBody>
          <a:bodyPr/>
          <a:lstStyle>
            <a:lvl1pPr algn="ctr">
              <a:defRPr sz="1000">
                <a:solidFill>
                  <a:schemeClr val="tx1"/>
                </a:solidFill>
                <a:latin typeface="微軟正黑體" pitchFamily="34" charset="-120"/>
                <a:ea typeface="微軟正黑體" pitchFamily="34" charset="-120"/>
              </a:defRPr>
            </a:lvl1pPr>
          </a:lstStyle>
          <a:p>
            <a:pPr>
              <a:defRPr/>
            </a:pPr>
            <a:endParaRPr lang="zh-TW" altLang="en-US">
              <a:solidFill>
                <a:prstClr val="black"/>
              </a:solidFill>
            </a:endParaRPr>
          </a:p>
        </p:txBody>
      </p:sp>
      <p:sp>
        <p:nvSpPr>
          <p:cNvPr id="7" name="頁尾版面配置區 4"/>
          <p:cNvSpPr>
            <a:spLocks noGrp="1"/>
          </p:cNvSpPr>
          <p:nvPr>
            <p:ph type="ftr" sz="quarter" idx="11"/>
          </p:nvPr>
        </p:nvSpPr>
        <p:spPr/>
        <p:txBody>
          <a:bodyPr/>
          <a:lstStyle>
            <a:lvl1pPr algn="ctr">
              <a:defRPr sz="1000">
                <a:solidFill>
                  <a:schemeClr val="tx1"/>
                </a:solidFill>
                <a:latin typeface="微軟正黑體" pitchFamily="34" charset="-120"/>
                <a:ea typeface="微軟正黑體" pitchFamily="34" charset="-120"/>
              </a:defRPr>
            </a:lvl1pPr>
          </a:lstStyle>
          <a:p>
            <a:pPr>
              <a:defRPr/>
            </a:pPr>
            <a:endParaRPr lang="zh-TW" altLang="en-US">
              <a:solidFill>
                <a:prstClr val="black"/>
              </a:solidFill>
            </a:endParaRPr>
          </a:p>
        </p:txBody>
      </p:sp>
      <p:sp>
        <p:nvSpPr>
          <p:cNvPr id="8" name="投影片編號版面配置區 5"/>
          <p:cNvSpPr>
            <a:spLocks noGrp="1"/>
          </p:cNvSpPr>
          <p:nvPr>
            <p:ph type="sldNum" sz="quarter" idx="12"/>
          </p:nvPr>
        </p:nvSpPr>
        <p:spPr>
          <a:xfrm>
            <a:off x="4022725" y="4937733"/>
            <a:ext cx="1079500" cy="134540"/>
          </a:xfrm>
          <a:prstGeom prst="rect">
            <a:avLst/>
          </a:prstGeom>
        </p:spPr>
        <p:txBody>
          <a:bodyPr/>
          <a:lstStyle>
            <a:lvl1pPr>
              <a:defRPr sz="1000" baseline="0">
                <a:latin typeface="Arial" pitchFamily="34" charset="0"/>
                <a:ea typeface="微軟正黑體" pitchFamily="34" charset="-120"/>
              </a:defRPr>
            </a:lvl1pPr>
          </a:lstStyle>
          <a:p>
            <a:pPr>
              <a:defRPr/>
            </a:pPr>
            <a:fld id="{751FBB68-FEBF-442A-8CA0-6F4B996406C4}" type="slidenum">
              <a:rPr lang="zh-TW" altLang="en-US" smtClean="0">
                <a:solidFill>
                  <a:prstClr val="black"/>
                </a:solidFill>
              </a:rPr>
              <a:pPr>
                <a:defRPr/>
              </a:pPr>
              <a:t>‹#›</a:t>
            </a:fld>
            <a:endParaRPr lang="zh-TW" altLang="en-US" dirty="0">
              <a:solidFill>
                <a:prstClr val="black"/>
              </a:solidFill>
            </a:endParaRPr>
          </a:p>
        </p:txBody>
      </p:sp>
      <p:pic>
        <p:nvPicPr>
          <p:cNvPr id="11" name="圖片 11" descr="1.gif">
            <a:extLst>
              <a:ext uri="{FF2B5EF4-FFF2-40B4-BE49-F238E27FC236}">
                <a16:creationId xmlns:a16="http://schemas.microsoft.com/office/drawing/2014/main" id="{F10B2D57-3D3B-435C-9C5B-1E7A51B992B8}"/>
              </a:ext>
            </a:extLst>
          </p:cNvPr>
          <p:cNvPicPr>
            <a:picLocks noChangeAspect="1"/>
          </p:cNvPicPr>
          <p:nvPr userDrawn="1"/>
        </p:nvPicPr>
        <p:blipFill>
          <a:blip r:embed="rId2"/>
          <a:srcRect t="13394" r="3770"/>
          <a:stretch>
            <a:fillRect/>
          </a:stretch>
        </p:blipFill>
        <p:spPr bwMode="auto">
          <a:xfrm>
            <a:off x="7502080" y="123478"/>
            <a:ext cx="1534416" cy="447537"/>
          </a:xfrm>
          <a:prstGeom prst="rect">
            <a:avLst/>
          </a:prstGeom>
          <a:noFill/>
          <a:ln w="9525">
            <a:noFill/>
            <a:miter lim="800000"/>
            <a:headEnd/>
            <a:tailEnd/>
          </a:ln>
        </p:spPr>
      </p:pic>
    </p:spTree>
    <p:extLst>
      <p:ext uri="{BB962C8B-B14F-4D97-AF65-F5344CB8AC3E}">
        <p14:creationId xmlns:p14="http://schemas.microsoft.com/office/powerpoint/2010/main" val="23961444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11" name="TextBox 13">
            <a:extLst>
              <a:ext uri="{FF2B5EF4-FFF2-40B4-BE49-F238E27FC236}">
                <a16:creationId xmlns:a16="http://schemas.microsoft.com/office/drawing/2014/main" id="{06AEC067-2A78-4A4E-9893-59280D0B7A2E}"/>
              </a:ext>
            </a:extLst>
          </p:cNvPr>
          <p:cNvSpPr txBox="1"/>
          <p:nvPr userDrawn="1"/>
        </p:nvSpPr>
        <p:spPr>
          <a:xfrm>
            <a:off x="255843" y="4844938"/>
            <a:ext cx="1543485" cy="195303"/>
          </a:xfrm>
          <a:prstGeom prst="rect">
            <a:avLst/>
          </a:prstGeom>
          <a:noFill/>
        </p:spPr>
        <p:txBody>
          <a:bodyPr wrap="square" lIns="56254" tIns="28127" rIns="56254" bIns="28127" rtlCol="0">
            <a:spAutoFit/>
          </a:bodyPr>
          <a:lstStyle/>
          <a:p>
            <a:pPr defTabSz="457200" eaLnBrk="1" fontAlgn="auto" hangingPunct="1">
              <a:spcBef>
                <a:spcPts val="0"/>
              </a:spcBef>
              <a:spcAft>
                <a:spcPts val="0"/>
              </a:spcAft>
            </a:pPr>
            <a:r>
              <a:rPr kumimoji="0" lang="en-US" sz="900" dirty="0">
                <a:solidFill>
                  <a:prstClr val="black">
                    <a:lumMod val="50000"/>
                    <a:lumOff val="50000"/>
                  </a:prstClr>
                </a:solidFill>
                <a:latin typeface="Arial"/>
                <a:cs typeface="Arial"/>
              </a:rPr>
              <a:t>Proprietary and Confidential</a:t>
            </a:r>
          </a:p>
        </p:txBody>
      </p:sp>
      <p:cxnSp>
        <p:nvCxnSpPr>
          <p:cNvPr id="13" name="Straight Connector 11">
            <a:extLst>
              <a:ext uri="{FF2B5EF4-FFF2-40B4-BE49-F238E27FC236}">
                <a16:creationId xmlns:a16="http://schemas.microsoft.com/office/drawing/2014/main" id="{8B6EBEDD-AD08-9946-8F47-9F47F613AC5B}"/>
              </a:ext>
            </a:extLst>
          </p:cNvPr>
          <p:cNvCxnSpPr>
            <a:cxnSpLocks/>
          </p:cNvCxnSpPr>
          <p:nvPr userDrawn="1"/>
        </p:nvCxnSpPr>
        <p:spPr bwMode="auto">
          <a:xfrm>
            <a:off x="255843" y="4822424"/>
            <a:ext cx="8641269" cy="22514"/>
          </a:xfrm>
          <a:prstGeom prst="line">
            <a:avLst/>
          </a:prstGeom>
          <a:solidFill>
            <a:srgbClr val="6C7472"/>
          </a:solidFill>
          <a:ln w="12700" cap="flat" cmpd="sng" algn="ctr">
            <a:solidFill>
              <a:srgbClr val="0747AD"/>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pic>
        <p:nvPicPr>
          <p:cNvPr id="5" name="圖片 4">
            <a:extLst>
              <a:ext uri="{FF2B5EF4-FFF2-40B4-BE49-F238E27FC236}">
                <a16:creationId xmlns:a16="http://schemas.microsoft.com/office/drawing/2014/main" id="{4D0E1331-1825-9B49-B9F9-E8698BC414E7}"/>
              </a:ext>
            </a:extLst>
          </p:cNvPr>
          <p:cNvPicPr>
            <a:picLocks noChangeAspect="1"/>
          </p:cNvPicPr>
          <p:nvPr userDrawn="1"/>
        </p:nvPicPr>
        <p:blipFill>
          <a:blip r:embed="rId2"/>
          <a:stretch>
            <a:fillRect/>
          </a:stretch>
        </p:blipFill>
        <p:spPr>
          <a:xfrm>
            <a:off x="352082" y="202982"/>
            <a:ext cx="2115684" cy="284608"/>
          </a:xfrm>
          <a:prstGeom prst="rect">
            <a:avLst/>
          </a:prstGeom>
        </p:spPr>
      </p:pic>
      <p:sp>
        <p:nvSpPr>
          <p:cNvPr id="6" name="矩形 5"/>
          <p:cNvSpPr/>
          <p:nvPr userDrawn="1"/>
        </p:nvSpPr>
        <p:spPr bwMode="auto">
          <a:xfrm rot="16200000">
            <a:off x="4047553" y="-2146659"/>
            <a:ext cx="1048901" cy="9144000"/>
          </a:xfrm>
          <a:prstGeom prst="rect">
            <a:avLst/>
          </a:prstGeom>
          <a:gradFill flip="none" rotWithShape="1">
            <a:gsLst>
              <a:gs pos="0">
                <a:schemeClr val="tx1">
                  <a:lumMod val="65000"/>
                  <a:lumOff val="35000"/>
                </a:schemeClr>
              </a:gs>
              <a:gs pos="50000">
                <a:schemeClr val="tx1">
                  <a:lumMod val="50000"/>
                  <a:lumOff val="50000"/>
                </a:schemeClr>
              </a:gs>
              <a:gs pos="100000">
                <a:schemeClr val="bg1">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0" lang="zh-TW" altLang="en-US">
              <a:solidFill>
                <a:prstClr val="white"/>
              </a:solidFill>
            </a:endParaRPr>
          </a:p>
        </p:txBody>
      </p:sp>
    </p:spTree>
    <p:extLst>
      <p:ext uri="{BB962C8B-B14F-4D97-AF65-F5344CB8AC3E}">
        <p14:creationId xmlns:p14="http://schemas.microsoft.com/office/powerpoint/2010/main" val="2495716227"/>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區段標題">
    <p:spTree>
      <p:nvGrpSpPr>
        <p:cNvPr id="1" name=""/>
        <p:cNvGrpSpPr/>
        <p:nvPr/>
      </p:nvGrpSpPr>
      <p:grpSpPr>
        <a:xfrm>
          <a:off x="0" y="0"/>
          <a:ext cx="0" cy="0"/>
          <a:chOff x="0" y="0"/>
          <a:chExt cx="0" cy="0"/>
        </a:xfrm>
      </p:grpSpPr>
      <p:sp>
        <p:nvSpPr>
          <p:cNvPr id="3" name="文字版面配置區 2"/>
          <p:cNvSpPr>
            <a:spLocks noGrp="1"/>
          </p:cNvSpPr>
          <p:nvPr>
            <p:ph type="body" idx="1"/>
          </p:nvPr>
        </p:nvSpPr>
        <p:spPr>
          <a:xfrm>
            <a:off x="1958153" y="2623185"/>
            <a:ext cx="6070231" cy="1393041"/>
          </a:xfrm>
          <a:prstGeom prst="rect">
            <a:avLst/>
          </a:prstGeom>
        </p:spPr>
        <p:txBody>
          <a:bodyPr anchor="t"/>
          <a:lstStyle>
            <a:lvl1pPr marL="342900" indent="-342900">
              <a:buFont typeface="Wingdings" panose="05000000000000000000" pitchFamily="2" charset="2"/>
              <a:buChar char="l"/>
              <a:defRPr sz="3200" b="1" baseline="0">
                <a:solidFill>
                  <a:srgbClr val="292929"/>
                </a:solidFill>
                <a:latin typeface="Arial" panose="020B0604020202020204" pitchFamily="34" charset="0"/>
                <a:ea typeface="微軟正黑體" panose="020B0604030504040204" pitchFamily="34" charset="-12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dirty="0"/>
              <a:t>按一下以編輯母片文字樣式</a:t>
            </a:r>
          </a:p>
        </p:txBody>
      </p:sp>
      <p:sp>
        <p:nvSpPr>
          <p:cNvPr id="5" name="日期版面配置區 3"/>
          <p:cNvSpPr>
            <a:spLocks noGrp="1"/>
          </p:cNvSpPr>
          <p:nvPr>
            <p:ph type="dt" sz="half" idx="10"/>
          </p:nvPr>
        </p:nvSpPr>
        <p:spPr>
          <a:xfrm>
            <a:off x="457200" y="4902994"/>
            <a:ext cx="2133600" cy="138113"/>
          </a:xfrm>
          <a:prstGeom prst="rect">
            <a:avLst/>
          </a:prstGeom>
        </p:spPr>
        <p:txBody>
          <a:bodyPr/>
          <a:lstStyle>
            <a:lvl1pPr>
              <a:defRPr/>
            </a:lvl1pPr>
          </a:lstStyle>
          <a:p>
            <a:endParaRPr lang="zh-TW" altLang="en-US">
              <a:solidFill>
                <a:prstClr val="black"/>
              </a:solidFill>
            </a:endParaRPr>
          </a:p>
        </p:txBody>
      </p:sp>
      <p:sp>
        <p:nvSpPr>
          <p:cNvPr id="6" name="頁尾版面配置區 4"/>
          <p:cNvSpPr>
            <a:spLocks noGrp="1"/>
          </p:cNvSpPr>
          <p:nvPr>
            <p:ph type="ftr" sz="quarter" idx="11"/>
          </p:nvPr>
        </p:nvSpPr>
        <p:spPr>
          <a:xfrm>
            <a:off x="5857875" y="4902994"/>
            <a:ext cx="2895600" cy="138113"/>
          </a:xfrm>
          <a:prstGeom prst="rect">
            <a:avLst/>
          </a:prstGeom>
        </p:spPr>
        <p:txBody>
          <a:bodyPr/>
          <a:lstStyle>
            <a:lvl1pPr>
              <a:defRPr/>
            </a:lvl1pPr>
          </a:lstStyle>
          <a:p>
            <a:endParaRPr lang="zh-TW" altLang="en-US">
              <a:solidFill>
                <a:prstClr val="black"/>
              </a:solidFill>
            </a:endParaRPr>
          </a:p>
        </p:txBody>
      </p:sp>
      <p:sp>
        <p:nvSpPr>
          <p:cNvPr id="7" name="投影片編號版面配置區 5"/>
          <p:cNvSpPr>
            <a:spLocks noGrp="1"/>
          </p:cNvSpPr>
          <p:nvPr>
            <p:ph type="sldNum" sz="quarter" idx="12"/>
          </p:nvPr>
        </p:nvSpPr>
        <p:spPr>
          <a:xfrm>
            <a:off x="3509963" y="4937727"/>
            <a:ext cx="2133600" cy="138113"/>
          </a:xfrm>
          <a:prstGeom prst="rect">
            <a:avLst/>
          </a:prstGeom>
        </p:spPr>
        <p:txBody>
          <a:bodyPr/>
          <a:lstStyle>
            <a:lvl1pPr>
              <a:defRPr sz="1000" baseline="0">
                <a:latin typeface="Arial" panose="020B0604020202020204" pitchFamily="34" charset="0"/>
              </a:defRPr>
            </a:lvl1pPr>
          </a:lstStyle>
          <a:p>
            <a:fld id="{DAB837CF-447B-45F6-BF68-0F55DCECF22B}" type="slidenum">
              <a:rPr lang="zh-TW" altLang="en-US" smtClean="0">
                <a:solidFill>
                  <a:prstClr val="black"/>
                </a:solidFill>
              </a:rPr>
              <a:pPr/>
              <a:t>‹#›</a:t>
            </a:fld>
            <a:endParaRPr lang="zh-TW" altLang="en-US">
              <a:solidFill>
                <a:prstClr val="black"/>
              </a:solidFill>
            </a:endParaRPr>
          </a:p>
        </p:txBody>
      </p:sp>
      <p:cxnSp>
        <p:nvCxnSpPr>
          <p:cNvPr id="9" name="直線接點 8"/>
          <p:cNvCxnSpPr>
            <a:cxnSpLocks/>
          </p:cNvCxnSpPr>
          <p:nvPr userDrawn="1"/>
        </p:nvCxnSpPr>
        <p:spPr>
          <a:xfrm>
            <a:off x="3275856" y="499553"/>
            <a:ext cx="4104456" cy="0"/>
          </a:xfrm>
          <a:prstGeom prst="line">
            <a:avLst/>
          </a:prstGeom>
          <a:ln w="12700" cmpd="sng">
            <a:solidFill>
              <a:srgbClr val="0747AD"/>
            </a:solidFill>
          </a:ln>
          <a:effectLst/>
        </p:spPr>
        <p:style>
          <a:lnRef idx="2">
            <a:schemeClr val="accent1"/>
          </a:lnRef>
          <a:fillRef idx="0">
            <a:schemeClr val="accent1"/>
          </a:fillRef>
          <a:effectRef idx="1">
            <a:schemeClr val="accent1"/>
          </a:effectRef>
          <a:fontRef idx="minor">
            <a:schemeClr val="tx1"/>
          </a:fontRef>
        </p:style>
      </p:cxnSp>
      <p:pic>
        <p:nvPicPr>
          <p:cNvPr id="10"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536" y="141481"/>
            <a:ext cx="2736304" cy="572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標題 1"/>
          <p:cNvSpPr txBox="1">
            <a:spLocks/>
          </p:cNvSpPr>
          <p:nvPr userDrawn="1"/>
        </p:nvSpPr>
        <p:spPr>
          <a:xfrm>
            <a:off x="755576" y="1617888"/>
            <a:ext cx="7177141" cy="692036"/>
          </a:xfrm>
          <a:prstGeom prst="rect">
            <a:avLst/>
          </a:prstGeom>
        </p:spPr>
        <p:txBody>
          <a:bodyPr anchor="ctr"/>
          <a:lstStyle>
            <a:lvl1pPr algn="ctr" defTabSz="457200" rtl="0" eaLnBrk="1" latinLnBrk="0" hangingPunct="1">
              <a:spcBef>
                <a:spcPct val="0"/>
              </a:spcBef>
              <a:buNone/>
              <a:defRPr sz="3200" b="1" kern="1200" cap="all" baseline="0">
                <a:solidFill>
                  <a:schemeClr val="tx2"/>
                </a:solidFill>
                <a:latin typeface="Arial" panose="020B0604020202020204" pitchFamily="34" charset="0"/>
                <a:ea typeface="微軟正黑體" panose="020B0604030504040204" pitchFamily="34" charset="-120"/>
                <a:cs typeface="Arial" panose="020B0604020202020204" pitchFamily="34" charset="0"/>
              </a:defRPr>
            </a:lvl1pPr>
          </a:lstStyle>
          <a:p>
            <a:pPr algn="l" fontAlgn="auto">
              <a:spcAft>
                <a:spcPts val="0"/>
              </a:spcAft>
            </a:pPr>
            <a:endParaRPr kumimoji="0" lang="zh-TW" altLang="en-US" sz="4000" dirty="0">
              <a:solidFill>
                <a:srgbClr val="1F497D"/>
              </a:solidFill>
            </a:endParaRPr>
          </a:p>
        </p:txBody>
      </p:sp>
      <p:sp>
        <p:nvSpPr>
          <p:cNvPr id="15" name="文字版面配置區 14"/>
          <p:cNvSpPr>
            <a:spLocks noGrp="1"/>
          </p:cNvSpPr>
          <p:nvPr>
            <p:ph type="body" sz="quarter" idx="13"/>
          </p:nvPr>
        </p:nvSpPr>
        <p:spPr>
          <a:xfrm>
            <a:off x="755650" y="1902734"/>
            <a:ext cx="7177088" cy="514804"/>
          </a:xfrm>
          <a:prstGeom prst="rect">
            <a:avLst/>
          </a:prstGeom>
        </p:spPr>
        <p:txBody>
          <a:bodyPr/>
          <a:lstStyle>
            <a:lvl1pPr marL="0" indent="0">
              <a:buNone/>
              <a:defRPr sz="4400" b="1">
                <a:solidFill>
                  <a:srgbClr val="2B699D"/>
                </a:solidFill>
                <a:latin typeface="Arial" panose="020B0604020202020204" pitchFamily="34" charset="0"/>
                <a:ea typeface="微軟正黑體" panose="020B0604030504040204" pitchFamily="34" charset="-120"/>
                <a:cs typeface="Arial" panose="020B0604020202020204" pitchFamily="34" charset="0"/>
              </a:defRPr>
            </a:lvl1pPr>
            <a:lvl2pPr marL="457200" indent="0">
              <a:buNone/>
              <a:defRPr sz="4000">
                <a:latin typeface="Arial" panose="020B0604020202020204" pitchFamily="34" charset="0"/>
                <a:ea typeface="微軟正黑體" panose="020B0604030504040204" pitchFamily="34" charset="-120"/>
                <a:cs typeface="Arial" panose="020B0604020202020204" pitchFamily="34" charset="0"/>
              </a:defRPr>
            </a:lvl2pPr>
            <a:lvl3pPr marL="914400" indent="0">
              <a:buNone/>
              <a:defRPr sz="4000">
                <a:latin typeface="Arial" panose="020B0604020202020204" pitchFamily="34" charset="0"/>
                <a:ea typeface="微軟正黑體" panose="020B0604030504040204" pitchFamily="34" charset="-120"/>
                <a:cs typeface="Arial" panose="020B0604020202020204" pitchFamily="34" charset="0"/>
              </a:defRPr>
            </a:lvl3pPr>
            <a:lvl4pPr marL="1371600" indent="0">
              <a:buNone/>
              <a:defRPr sz="4000">
                <a:latin typeface="Arial" panose="020B0604020202020204" pitchFamily="34" charset="0"/>
                <a:ea typeface="微軟正黑體" panose="020B0604030504040204" pitchFamily="34" charset="-120"/>
                <a:cs typeface="Arial" panose="020B0604020202020204" pitchFamily="34" charset="0"/>
              </a:defRPr>
            </a:lvl4pPr>
            <a:lvl5pPr marL="1828800" indent="0">
              <a:buNone/>
              <a:defRPr sz="4000">
                <a:latin typeface="Arial" panose="020B0604020202020204" pitchFamily="34" charset="0"/>
                <a:ea typeface="微軟正黑體" panose="020B0604030504040204" pitchFamily="34" charset="-120"/>
                <a:cs typeface="Arial" panose="020B0604020202020204" pitchFamily="34" charset="0"/>
              </a:defRPr>
            </a:lvl5pPr>
          </a:lstStyle>
          <a:p>
            <a:pPr lvl="0"/>
            <a:r>
              <a:rPr lang="zh-TW" altLang="en-US" dirty="0"/>
              <a:t>按一下以編輯母片文字樣式</a:t>
            </a:r>
          </a:p>
        </p:txBody>
      </p:sp>
    </p:spTree>
    <p:extLst>
      <p:ext uri="{BB962C8B-B14F-4D97-AF65-F5344CB8AC3E}">
        <p14:creationId xmlns:p14="http://schemas.microsoft.com/office/powerpoint/2010/main" val="1702379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endParaRPr lang="zh-TW" altLang="en-US">
              <a:solidFill>
                <a:prstClr val="black"/>
              </a:solidFill>
            </a:endParaRPr>
          </a:p>
        </p:txBody>
      </p:sp>
      <p:sp>
        <p:nvSpPr>
          <p:cNvPr id="3" name="頁尾版面配置區 4"/>
          <p:cNvSpPr>
            <a:spLocks noGrp="1"/>
          </p:cNvSpPr>
          <p:nvPr>
            <p:ph type="ftr" sz="quarter" idx="11"/>
          </p:nvPr>
        </p:nvSpPr>
        <p:spPr/>
        <p:txBody>
          <a:bodyPr/>
          <a:lstStyle>
            <a:lvl1pPr>
              <a:defRPr/>
            </a:lvl1pPr>
          </a:lstStyle>
          <a:p>
            <a:pPr>
              <a:defRPr/>
            </a:pPr>
            <a:endParaRPr lang="zh-TW" altLang="en-US">
              <a:solidFill>
                <a:prstClr val="black"/>
              </a:solidFill>
            </a:endParaRPr>
          </a:p>
        </p:txBody>
      </p:sp>
      <p:sp>
        <p:nvSpPr>
          <p:cNvPr id="5" name="投影片編號版面配置區 5"/>
          <p:cNvSpPr>
            <a:spLocks noGrp="1"/>
          </p:cNvSpPr>
          <p:nvPr>
            <p:ph type="sldNum" sz="quarter" idx="12"/>
          </p:nvPr>
        </p:nvSpPr>
        <p:spPr>
          <a:xfrm>
            <a:off x="3509963" y="4937730"/>
            <a:ext cx="2133600" cy="138113"/>
          </a:xfrm>
          <a:prstGeom prst="rect">
            <a:avLst/>
          </a:prstGeom>
        </p:spPr>
        <p:txBody>
          <a:bodyPr/>
          <a:lstStyle>
            <a:lvl1pPr>
              <a:defRPr sz="1000" baseline="0">
                <a:latin typeface="Arial" panose="020B0604020202020204" pitchFamily="34" charset="0"/>
              </a:defRPr>
            </a:lvl1pPr>
          </a:lstStyle>
          <a:p>
            <a:fld id="{DAB837CF-447B-45F6-BF68-0F55DCECF22B}" type="slidenum">
              <a:rPr lang="zh-TW" altLang="en-US" smtClean="0">
                <a:solidFill>
                  <a:prstClr val="black"/>
                </a:solidFill>
              </a:rPr>
              <a:pPr/>
              <a:t>‹#›</a:t>
            </a:fld>
            <a:endParaRPr lang="zh-TW" altLang="en-US">
              <a:solidFill>
                <a:prstClr val="black"/>
              </a:solidFill>
            </a:endParaRPr>
          </a:p>
        </p:txBody>
      </p:sp>
    </p:spTree>
    <p:extLst>
      <p:ext uri="{BB962C8B-B14F-4D97-AF65-F5344CB8AC3E}">
        <p14:creationId xmlns:p14="http://schemas.microsoft.com/office/powerpoint/2010/main" val="36995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區段標題">
    <p:spTree>
      <p:nvGrpSpPr>
        <p:cNvPr id="1" name=""/>
        <p:cNvGrpSpPr/>
        <p:nvPr/>
      </p:nvGrpSpPr>
      <p:grpSpPr>
        <a:xfrm>
          <a:off x="0" y="0"/>
          <a:ext cx="0" cy="0"/>
          <a:chOff x="0" y="0"/>
          <a:chExt cx="0" cy="0"/>
        </a:xfrm>
      </p:grpSpPr>
      <p:sp>
        <p:nvSpPr>
          <p:cNvPr id="3" name="文字版面配置區 2"/>
          <p:cNvSpPr>
            <a:spLocks noGrp="1"/>
          </p:cNvSpPr>
          <p:nvPr>
            <p:ph type="body" idx="1"/>
          </p:nvPr>
        </p:nvSpPr>
        <p:spPr>
          <a:xfrm>
            <a:off x="1958153" y="2623185"/>
            <a:ext cx="6070231" cy="1393041"/>
          </a:xfrm>
          <a:prstGeom prst="rect">
            <a:avLst/>
          </a:prstGeom>
        </p:spPr>
        <p:txBody>
          <a:bodyPr anchor="t"/>
          <a:lstStyle>
            <a:lvl1pPr marL="342900" indent="-342900">
              <a:buFont typeface="Wingdings" panose="05000000000000000000" pitchFamily="2" charset="2"/>
              <a:buChar char="l"/>
              <a:defRPr sz="3200" b="1" baseline="0">
                <a:solidFill>
                  <a:srgbClr val="292929"/>
                </a:solidFill>
                <a:latin typeface="Arial" panose="020B0604020202020204" pitchFamily="34" charset="0"/>
                <a:ea typeface="微軟正黑體" panose="020B0604030504040204" pitchFamily="34" charset="-12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dirty="0"/>
              <a:t>按一下以編輯母片文字樣式</a:t>
            </a:r>
          </a:p>
        </p:txBody>
      </p:sp>
      <p:sp>
        <p:nvSpPr>
          <p:cNvPr id="5" name="日期版面配置區 3"/>
          <p:cNvSpPr>
            <a:spLocks noGrp="1"/>
          </p:cNvSpPr>
          <p:nvPr>
            <p:ph type="dt" sz="half" idx="10"/>
          </p:nvPr>
        </p:nvSpPr>
        <p:spPr>
          <a:xfrm>
            <a:off x="457200" y="4902994"/>
            <a:ext cx="2133600" cy="138113"/>
          </a:xfrm>
          <a:prstGeom prst="rect">
            <a:avLst/>
          </a:prstGeom>
        </p:spPr>
        <p:txBody>
          <a:bodyPr/>
          <a:lstStyle>
            <a:lvl1pPr>
              <a:defRPr/>
            </a:lvl1pPr>
          </a:lstStyle>
          <a:p>
            <a:endParaRPr lang="zh-TW" altLang="en-US">
              <a:solidFill>
                <a:prstClr val="black"/>
              </a:solidFill>
            </a:endParaRPr>
          </a:p>
        </p:txBody>
      </p:sp>
      <p:sp>
        <p:nvSpPr>
          <p:cNvPr id="6" name="頁尾版面配置區 4"/>
          <p:cNvSpPr>
            <a:spLocks noGrp="1"/>
          </p:cNvSpPr>
          <p:nvPr>
            <p:ph type="ftr" sz="quarter" idx="11"/>
          </p:nvPr>
        </p:nvSpPr>
        <p:spPr>
          <a:xfrm>
            <a:off x="5857875" y="4902994"/>
            <a:ext cx="2895600" cy="138113"/>
          </a:xfrm>
          <a:prstGeom prst="rect">
            <a:avLst/>
          </a:prstGeom>
        </p:spPr>
        <p:txBody>
          <a:bodyPr/>
          <a:lstStyle>
            <a:lvl1pPr>
              <a:defRPr/>
            </a:lvl1pPr>
          </a:lstStyle>
          <a:p>
            <a:endParaRPr lang="zh-TW" altLang="en-US">
              <a:solidFill>
                <a:prstClr val="black"/>
              </a:solidFill>
            </a:endParaRPr>
          </a:p>
        </p:txBody>
      </p:sp>
      <p:cxnSp>
        <p:nvCxnSpPr>
          <p:cNvPr id="9" name="直線接點 8"/>
          <p:cNvCxnSpPr>
            <a:cxnSpLocks/>
          </p:cNvCxnSpPr>
          <p:nvPr userDrawn="1"/>
        </p:nvCxnSpPr>
        <p:spPr>
          <a:xfrm>
            <a:off x="3275856" y="499553"/>
            <a:ext cx="4464496" cy="0"/>
          </a:xfrm>
          <a:prstGeom prst="line">
            <a:avLst/>
          </a:prstGeom>
          <a:ln w="12700" cmpd="sng">
            <a:solidFill>
              <a:srgbClr val="0747AD"/>
            </a:solidFill>
          </a:ln>
          <a:effectLst/>
        </p:spPr>
        <p:style>
          <a:lnRef idx="2">
            <a:schemeClr val="accent1"/>
          </a:lnRef>
          <a:fillRef idx="0">
            <a:schemeClr val="accent1"/>
          </a:fillRef>
          <a:effectRef idx="1">
            <a:schemeClr val="accent1"/>
          </a:effectRef>
          <a:fontRef idx="minor">
            <a:schemeClr val="tx1"/>
          </a:fontRef>
        </p:style>
      </p:cxnSp>
      <p:pic>
        <p:nvPicPr>
          <p:cNvPr id="10"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536" y="141481"/>
            <a:ext cx="2736304" cy="572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標題 1"/>
          <p:cNvSpPr txBox="1">
            <a:spLocks/>
          </p:cNvSpPr>
          <p:nvPr userDrawn="1"/>
        </p:nvSpPr>
        <p:spPr>
          <a:xfrm>
            <a:off x="755576" y="1617888"/>
            <a:ext cx="7177141" cy="692036"/>
          </a:xfrm>
          <a:prstGeom prst="rect">
            <a:avLst/>
          </a:prstGeom>
        </p:spPr>
        <p:txBody>
          <a:bodyPr anchor="ctr"/>
          <a:lstStyle>
            <a:lvl1pPr algn="ctr" defTabSz="457200" rtl="0" eaLnBrk="1" latinLnBrk="0" hangingPunct="1">
              <a:spcBef>
                <a:spcPct val="0"/>
              </a:spcBef>
              <a:buNone/>
              <a:defRPr sz="3200" b="1" kern="1200" cap="all" baseline="0">
                <a:solidFill>
                  <a:schemeClr val="tx2"/>
                </a:solidFill>
                <a:latin typeface="Arial" panose="020B0604020202020204" pitchFamily="34" charset="0"/>
                <a:ea typeface="微軟正黑體" panose="020B0604030504040204" pitchFamily="34" charset="-120"/>
                <a:cs typeface="Arial" panose="020B0604020202020204" pitchFamily="34" charset="0"/>
              </a:defRPr>
            </a:lvl1pPr>
          </a:lstStyle>
          <a:p>
            <a:pPr algn="l" fontAlgn="auto">
              <a:spcAft>
                <a:spcPts val="0"/>
              </a:spcAft>
            </a:pPr>
            <a:endParaRPr kumimoji="0" lang="zh-TW" altLang="en-US" sz="4000" dirty="0">
              <a:solidFill>
                <a:srgbClr val="1F497D"/>
              </a:solidFill>
            </a:endParaRPr>
          </a:p>
        </p:txBody>
      </p:sp>
      <p:sp>
        <p:nvSpPr>
          <p:cNvPr id="15" name="文字版面配置區 14"/>
          <p:cNvSpPr>
            <a:spLocks noGrp="1"/>
          </p:cNvSpPr>
          <p:nvPr>
            <p:ph type="body" sz="quarter" idx="13"/>
          </p:nvPr>
        </p:nvSpPr>
        <p:spPr>
          <a:xfrm>
            <a:off x="755650" y="1902734"/>
            <a:ext cx="7177088" cy="514804"/>
          </a:xfrm>
          <a:prstGeom prst="rect">
            <a:avLst/>
          </a:prstGeom>
        </p:spPr>
        <p:txBody>
          <a:bodyPr/>
          <a:lstStyle>
            <a:lvl1pPr marL="0" indent="0">
              <a:buNone/>
              <a:defRPr sz="4400" b="1">
                <a:solidFill>
                  <a:srgbClr val="2B699D"/>
                </a:solidFill>
                <a:latin typeface="Arial" panose="020B0604020202020204" pitchFamily="34" charset="0"/>
                <a:ea typeface="微軟正黑體" panose="020B0604030504040204" pitchFamily="34" charset="-120"/>
                <a:cs typeface="Arial" panose="020B0604020202020204" pitchFamily="34" charset="0"/>
              </a:defRPr>
            </a:lvl1pPr>
            <a:lvl2pPr marL="457200" indent="0">
              <a:buNone/>
              <a:defRPr sz="4000">
                <a:latin typeface="Arial" panose="020B0604020202020204" pitchFamily="34" charset="0"/>
                <a:ea typeface="微軟正黑體" panose="020B0604030504040204" pitchFamily="34" charset="-120"/>
                <a:cs typeface="Arial" panose="020B0604020202020204" pitchFamily="34" charset="0"/>
              </a:defRPr>
            </a:lvl2pPr>
            <a:lvl3pPr marL="914400" indent="0">
              <a:buNone/>
              <a:defRPr sz="4000">
                <a:latin typeface="Arial" panose="020B0604020202020204" pitchFamily="34" charset="0"/>
                <a:ea typeface="微軟正黑體" panose="020B0604030504040204" pitchFamily="34" charset="-120"/>
                <a:cs typeface="Arial" panose="020B0604020202020204" pitchFamily="34" charset="0"/>
              </a:defRPr>
            </a:lvl3pPr>
            <a:lvl4pPr marL="1371600" indent="0">
              <a:buNone/>
              <a:defRPr sz="4000">
                <a:latin typeface="Arial" panose="020B0604020202020204" pitchFamily="34" charset="0"/>
                <a:ea typeface="微軟正黑體" panose="020B0604030504040204" pitchFamily="34" charset="-120"/>
                <a:cs typeface="Arial" panose="020B0604020202020204" pitchFamily="34" charset="0"/>
              </a:defRPr>
            </a:lvl4pPr>
            <a:lvl5pPr marL="1828800" indent="0">
              <a:buNone/>
              <a:defRPr sz="4000">
                <a:latin typeface="Arial" panose="020B0604020202020204" pitchFamily="34" charset="0"/>
                <a:ea typeface="微軟正黑體" panose="020B0604030504040204" pitchFamily="34" charset="-120"/>
                <a:cs typeface="Arial" panose="020B0604020202020204" pitchFamily="34" charset="0"/>
              </a:defRPr>
            </a:lvl5pPr>
          </a:lstStyle>
          <a:p>
            <a:pPr lvl="0"/>
            <a:r>
              <a:rPr lang="zh-TW" altLang="en-US" dirty="0"/>
              <a:t>按一下以編輯母片文字樣式</a:t>
            </a:r>
          </a:p>
        </p:txBody>
      </p:sp>
      <p:sp>
        <p:nvSpPr>
          <p:cNvPr id="12" name="投影片編號版面配置區 5">
            <a:extLst>
              <a:ext uri="{FF2B5EF4-FFF2-40B4-BE49-F238E27FC236}">
                <a16:creationId xmlns:a16="http://schemas.microsoft.com/office/drawing/2014/main" id="{2FD59A62-E77A-445A-8495-8D7A05AB638F}"/>
              </a:ext>
            </a:extLst>
          </p:cNvPr>
          <p:cNvSpPr>
            <a:spLocks noGrp="1"/>
          </p:cNvSpPr>
          <p:nvPr>
            <p:ph type="sldNum" sz="quarter" idx="4"/>
          </p:nvPr>
        </p:nvSpPr>
        <p:spPr>
          <a:xfrm>
            <a:off x="4002088" y="4937733"/>
            <a:ext cx="1079500" cy="134540"/>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aseline="0">
                <a:latin typeface="Arial" panose="020B0604020202020204" pitchFamily="34" charset="0"/>
                <a:ea typeface="微軟正黑體" pitchFamily="34" charset="-120"/>
              </a:defRPr>
            </a:lvl1pPr>
          </a:lstStyle>
          <a:p>
            <a:pPr>
              <a:defRPr/>
            </a:pPr>
            <a:fld id="{76B26207-179E-4462-BAB2-389A1F2F153E}" type="slidenum">
              <a:rPr lang="zh-TW" altLang="en-US" smtClean="0"/>
              <a:pPr>
                <a:defRPr/>
              </a:pPr>
              <a:t>‹#›</a:t>
            </a:fld>
            <a:endParaRPr lang="zh-TW" altLang="en-US" dirty="0"/>
          </a:p>
        </p:txBody>
      </p:sp>
    </p:spTree>
    <p:extLst>
      <p:ext uri="{BB962C8B-B14F-4D97-AF65-F5344CB8AC3E}">
        <p14:creationId xmlns:p14="http://schemas.microsoft.com/office/powerpoint/2010/main" val="8787131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pic>
        <p:nvPicPr>
          <p:cNvPr id="2" name="圖片 10">
            <a:extLst>
              <a:ext uri="{FF2B5EF4-FFF2-40B4-BE49-F238E27FC236}">
                <a16:creationId xmlns:a16="http://schemas.microsoft.com/office/drawing/2014/main" id="{957A2202-40FA-41A1-B6EF-B7A3671990F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2425" y="203200"/>
            <a:ext cx="2114550"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矩形 3">
            <a:extLst>
              <a:ext uri="{FF2B5EF4-FFF2-40B4-BE49-F238E27FC236}">
                <a16:creationId xmlns:a16="http://schemas.microsoft.com/office/drawing/2014/main" id="{F425CD06-8EF6-4F0B-AB9A-C8F9631EA68D}"/>
              </a:ext>
            </a:extLst>
          </p:cNvPr>
          <p:cNvSpPr/>
          <p:nvPr userDrawn="1"/>
        </p:nvSpPr>
        <p:spPr bwMode="auto">
          <a:xfrm rot="16200000">
            <a:off x="3407568" y="-3407568"/>
            <a:ext cx="612775" cy="7431088"/>
          </a:xfrm>
          <a:prstGeom prst="rect">
            <a:avLst/>
          </a:prstGeom>
          <a:gradFill flip="none" rotWithShape="1">
            <a:gsLst>
              <a:gs pos="0">
                <a:schemeClr val="tx1">
                  <a:lumMod val="65000"/>
                  <a:lumOff val="35000"/>
                </a:schemeClr>
              </a:gs>
              <a:gs pos="50000">
                <a:schemeClr val="tx1">
                  <a:lumMod val="50000"/>
                  <a:lumOff val="50000"/>
                </a:schemeClr>
              </a:gs>
              <a:gs pos="100000">
                <a:schemeClr val="bg1">
                  <a:lumMod val="50000"/>
                </a:schemeClr>
              </a:gs>
            </a:gsLst>
            <a:lin ang="15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solidFill>
                <a:prstClr val="white"/>
              </a:solidFill>
              <a:latin typeface="Arial" pitchFamily="34" charset="0"/>
              <a:ea typeface="微軟正黑體" pitchFamily="34" charset="-120"/>
            </a:endParaRPr>
          </a:p>
        </p:txBody>
      </p:sp>
      <p:pic>
        <p:nvPicPr>
          <p:cNvPr id="5" name="圖片 11" descr="1.gif">
            <a:extLst>
              <a:ext uri="{FF2B5EF4-FFF2-40B4-BE49-F238E27FC236}">
                <a16:creationId xmlns:a16="http://schemas.microsoft.com/office/drawing/2014/main" id="{DCCEA03E-FB1C-4A0C-A21F-3F06A1DBA6DE}"/>
              </a:ext>
            </a:extLst>
          </p:cNvPr>
          <p:cNvPicPr>
            <a:picLocks noChangeAspect="1"/>
          </p:cNvPicPr>
          <p:nvPr userDrawn="1"/>
        </p:nvPicPr>
        <p:blipFill>
          <a:blip r:embed="rId3"/>
          <a:srcRect t="13394" r="3770"/>
          <a:stretch>
            <a:fillRect/>
          </a:stretch>
        </p:blipFill>
        <p:spPr bwMode="auto">
          <a:xfrm>
            <a:off x="7502080" y="123478"/>
            <a:ext cx="1534416" cy="447537"/>
          </a:xfrm>
          <a:prstGeom prst="rect">
            <a:avLst/>
          </a:prstGeom>
          <a:noFill/>
          <a:ln w="9525">
            <a:noFill/>
            <a:miter lim="800000"/>
            <a:headEnd/>
            <a:tailEnd/>
          </a:ln>
        </p:spPr>
      </p:pic>
    </p:spTree>
    <p:extLst>
      <p:ext uri="{BB962C8B-B14F-4D97-AF65-F5344CB8AC3E}">
        <p14:creationId xmlns:p14="http://schemas.microsoft.com/office/powerpoint/2010/main" val="111306152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1619598" y="2406218"/>
            <a:ext cx="3240434" cy="1384071"/>
          </a:xfrm>
          <a:prstGeom prst="rect">
            <a:avLst/>
          </a:prstGeom>
        </p:spPr>
        <p:txBody>
          <a:bodyPr anchor="t"/>
          <a:lstStyle>
            <a:lvl1pPr algn="l">
              <a:defRPr sz="3600" b="1" cap="all" baseline="0">
                <a:solidFill>
                  <a:srgbClr val="2B699D"/>
                </a:solidFill>
                <a:latin typeface="Arial" panose="020B0604020202020204" pitchFamily="34" charset="0"/>
                <a:ea typeface="微軟正黑體" panose="020B0604030504040204" pitchFamily="34" charset="-120"/>
                <a:cs typeface="Arial" panose="020B0604020202020204" pitchFamily="34" charset="0"/>
              </a:defRPr>
            </a:lvl1pPr>
          </a:lstStyle>
          <a:p>
            <a:r>
              <a:rPr lang="zh-TW" altLang="en-US" dirty="0"/>
              <a:t>按一下以編輯母片標題樣式</a:t>
            </a:r>
          </a:p>
        </p:txBody>
      </p:sp>
      <p:sp>
        <p:nvSpPr>
          <p:cNvPr id="3" name="文字版面配置區 2"/>
          <p:cNvSpPr>
            <a:spLocks noGrp="1"/>
          </p:cNvSpPr>
          <p:nvPr>
            <p:ph type="body" idx="1"/>
          </p:nvPr>
        </p:nvSpPr>
        <p:spPr>
          <a:xfrm>
            <a:off x="4932040" y="2464571"/>
            <a:ext cx="3357586" cy="1393041"/>
          </a:xfrm>
          <a:prstGeom prst="rect">
            <a:avLst/>
          </a:prstGeom>
        </p:spPr>
        <p:txBody>
          <a:bodyPr anchor="t"/>
          <a:lstStyle>
            <a:lvl1pPr marL="0" indent="0">
              <a:buNone/>
              <a:defRPr sz="2400" b="1" baseline="0">
                <a:solidFill>
                  <a:srgbClr val="292929"/>
                </a:solidFill>
                <a:latin typeface="Arial" panose="020B0604020202020204" pitchFamily="34" charset="0"/>
                <a:ea typeface="微軟正黑體" panose="020B0604030504040204" pitchFamily="34" charset="-12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dirty="0"/>
              <a:t>按一下以編輯母片文字樣式</a:t>
            </a:r>
          </a:p>
        </p:txBody>
      </p:sp>
      <p:sp>
        <p:nvSpPr>
          <p:cNvPr id="5" name="日期版面配置區 3"/>
          <p:cNvSpPr>
            <a:spLocks noGrp="1"/>
          </p:cNvSpPr>
          <p:nvPr>
            <p:ph type="dt" sz="half" idx="10"/>
          </p:nvPr>
        </p:nvSpPr>
        <p:spPr>
          <a:xfrm>
            <a:off x="457200" y="4902996"/>
            <a:ext cx="2133600" cy="138113"/>
          </a:xfrm>
          <a:prstGeom prst="rect">
            <a:avLst/>
          </a:prstGeom>
        </p:spPr>
        <p:txBody>
          <a:bodyPr/>
          <a:lstStyle>
            <a:lvl1pPr>
              <a:defRPr/>
            </a:lvl1pPr>
          </a:lstStyle>
          <a:p>
            <a:endParaRPr lang="zh-TW" altLang="en-US">
              <a:solidFill>
                <a:prstClr val="black"/>
              </a:solidFill>
            </a:endParaRPr>
          </a:p>
        </p:txBody>
      </p:sp>
      <p:sp>
        <p:nvSpPr>
          <p:cNvPr id="6" name="頁尾版面配置區 4"/>
          <p:cNvSpPr>
            <a:spLocks noGrp="1"/>
          </p:cNvSpPr>
          <p:nvPr>
            <p:ph type="ftr" sz="quarter" idx="11"/>
          </p:nvPr>
        </p:nvSpPr>
        <p:spPr>
          <a:xfrm>
            <a:off x="5857875" y="4902996"/>
            <a:ext cx="2895600" cy="138113"/>
          </a:xfrm>
          <a:prstGeom prst="rect">
            <a:avLst/>
          </a:prstGeom>
        </p:spPr>
        <p:txBody>
          <a:bodyPr/>
          <a:lstStyle>
            <a:lvl1pPr>
              <a:defRPr/>
            </a:lvl1pPr>
          </a:lstStyle>
          <a:p>
            <a:endParaRPr lang="zh-TW" altLang="en-US">
              <a:solidFill>
                <a:prstClr val="black"/>
              </a:solidFill>
            </a:endParaRPr>
          </a:p>
        </p:txBody>
      </p:sp>
      <p:cxnSp>
        <p:nvCxnSpPr>
          <p:cNvPr id="9" name="直線接點 8"/>
          <p:cNvCxnSpPr>
            <a:cxnSpLocks/>
          </p:cNvCxnSpPr>
          <p:nvPr userDrawn="1"/>
        </p:nvCxnSpPr>
        <p:spPr>
          <a:xfrm>
            <a:off x="3275856" y="499553"/>
            <a:ext cx="4464496" cy="0"/>
          </a:xfrm>
          <a:prstGeom prst="line">
            <a:avLst/>
          </a:prstGeom>
          <a:ln w="12700" cmpd="sng">
            <a:solidFill>
              <a:srgbClr val="0747AD"/>
            </a:solidFill>
          </a:ln>
          <a:effectLst/>
        </p:spPr>
        <p:style>
          <a:lnRef idx="2">
            <a:schemeClr val="accent1"/>
          </a:lnRef>
          <a:fillRef idx="0">
            <a:schemeClr val="accent1"/>
          </a:fillRef>
          <a:effectRef idx="1">
            <a:schemeClr val="accent1"/>
          </a:effectRef>
          <a:fontRef idx="minor">
            <a:schemeClr val="tx1"/>
          </a:fontRef>
        </p:style>
      </p:cxnSp>
      <p:pic>
        <p:nvPicPr>
          <p:cNvPr id="10"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536" y="141481"/>
            <a:ext cx="2736304" cy="572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標題 1"/>
          <p:cNvSpPr txBox="1">
            <a:spLocks/>
          </p:cNvSpPr>
          <p:nvPr userDrawn="1"/>
        </p:nvSpPr>
        <p:spPr>
          <a:xfrm>
            <a:off x="755576" y="1617889"/>
            <a:ext cx="7177141" cy="692036"/>
          </a:xfrm>
          <a:prstGeom prst="rect">
            <a:avLst/>
          </a:prstGeom>
        </p:spPr>
        <p:txBody>
          <a:bodyPr anchor="ctr"/>
          <a:lstStyle>
            <a:lvl1pPr algn="ctr" defTabSz="457200" rtl="0" eaLnBrk="1" latinLnBrk="0" hangingPunct="1">
              <a:spcBef>
                <a:spcPct val="0"/>
              </a:spcBef>
              <a:buNone/>
              <a:defRPr sz="3200" b="1" kern="1200" cap="all" baseline="0">
                <a:solidFill>
                  <a:schemeClr val="tx2"/>
                </a:solidFill>
                <a:latin typeface="Arial" panose="020B0604020202020204" pitchFamily="34" charset="0"/>
                <a:ea typeface="微軟正黑體" panose="020B0604030504040204" pitchFamily="34" charset="-120"/>
                <a:cs typeface="Arial" panose="020B0604020202020204" pitchFamily="34" charset="0"/>
              </a:defRPr>
            </a:lvl1pPr>
          </a:lstStyle>
          <a:p>
            <a:pPr algn="l" fontAlgn="auto">
              <a:spcAft>
                <a:spcPts val="0"/>
              </a:spcAft>
            </a:pPr>
            <a:endParaRPr kumimoji="0" lang="zh-TW" altLang="en-US" sz="4000" dirty="0">
              <a:solidFill>
                <a:srgbClr val="1F497D"/>
              </a:solidFill>
            </a:endParaRPr>
          </a:p>
        </p:txBody>
      </p:sp>
      <p:sp>
        <p:nvSpPr>
          <p:cNvPr id="15" name="文字版面配置區 14"/>
          <p:cNvSpPr>
            <a:spLocks noGrp="1"/>
          </p:cNvSpPr>
          <p:nvPr>
            <p:ph type="body" sz="quarter" idx="13"/>
          </p:nvPr>
        </p:nvSpPr>
        <p:spPr>
          <a:xfrm>
            <a:off x="539555" y="1645935"/>
            <a:ext cx="7666605" cy="514804"/>
          </a:xfrm>
          <a:prstGeom prst="rect">
            <a:avLst/>
          </a:prstGeom>
        </p:spPr>
        <p:txBody>
          <a:bodyPr/>
          <a:lstStyle>
            <a:lvl1pPr marL="0" indent="0">
              <a:buNone/>
              <a:defRPr sz="4400" b="1">
                <a:solidFill>
                  <a:srgbClr val="2B699D"/>
                </a:solidFill>
                <a:latin typeface="Arial" panose="020B0604020202020204" pitchFamily="34" charset="0"/>
                <a:ea typeface="微軟正黑體" panose="020B0604030504040204" pitchFamily="34" charset="-120"/>
                <a:cs typeface="Arial" panose="020B0604020202020204" pitchFamily="34" charset="0"/>
              </a:defRPr>
            </a:lvl1pPr>
            <a:lvl2pPr marL="457200" indent="0">
              <a:buNone/>
              <a:defRPr sz="4000">
                <a:latin typeface="Arial" panose="020B0604020202020204" pitchFamily="34" charset="0"/>
                <a:ea typeface="微軟正黑體" panose="020B0604030504040204" pitchFamily="34" charset="-120"/>
                <a:cs typeface="Arial" panose="020B0604020202020204" pitchFamily="34" charset="0"/>
              </a:defRPr>
            </a:lvl2pPr>
            <a:lvl3pPr marL="914400" indent="0">
              <a:buNone/>
              <a:defRPr sz="4000">
                <a:latin typeface="Arial" panose="020B0604020202020204" pitchFamily="34" charset="0"/>
                <a:ea typeface="微軟正黑體" panose="020B0604030504040204" pitchFamily="34" charset="-120"/>
                <a:cs typeface="Arial" panose="020B0604020202020204" pitchFamily="34" charset="0"/>
              </a:defRPr>
            </a:lvl3pPr>
            <a:lvl4pPr marL="1371600" indent="0">
              <a:buNone/>
              <a:defRPr sz="4000">
                <a:latin typeface="Arial" panose="020B0604020202020204" pitchFamily="34" charset="0"/>
                <a:ea typeface="微軟正黑體" panose="020B0604030504040204" pitchFamily="34" charset="-120"/>
                <a:cs typeface="Arial" panose="020B0604020202020204" pitchFamily="34" charset="0"/>
              </a:defRPr>
            </a:lvl4pPr>
            <a:lvl5pPr marL="1828800" indent="0">
              <a:buNone/>
              <a:defRPr sz="4000">
                <a:latin typeface="Arial" panose="020B0604020202020204" pitchFamily="34" charset="0"/>
                <a:ea typeface="微軟正黑體" panose="020B0604030504040204" pitchFamily="34" charset="-120"/>
                <a:cs typeface="Arial" panose="020B0604020202020204" pitchFamily="34" charset="0"/>
              </a:defRPr>
            </a:lvl5pPr>
          </a:lstStyle>
          <a:p>
            <a:pPr lvl="0"/>
            <a:r>
              <a:rPr lang="zh-TW" altLang="en-US" dirty="0"/>
              <a:t>按一下以編輯母片文字樣式</a:t>
            </a:r>
          </a:p>
        </p:txBody>
      </p:sp>
      <p:sp>
        <p:nvSpPr>
          <p:cNvPr id="12" name="投影片編號版面配置區 5">
            <a:extLst>
              <a:ext uri="{FF2B5EF4-FFF2-40B4-BE49-F238E27FC236}">
                <a16:creationId xmlns:a16="http://schemas.microsoft.com/office/drawing/2014/main" id="{5F914491-7ACE-4B72-AA7A-E6AE432A9223}"/>
              </a:ext>
            </a:extLst>
          </p:cNvPr>
          <p:cNvSpPr>
            <a:spLocks noGrp="1"/>
          </p:cNvSpPr>
          <p:nvPr>
            <p:ph type="sldNum" sz="quarter" idx="4"/>
          </p:nvPr>
        </p:nvSpPr>
        <p:spPr>
          <a:xfrm>
            <a:off x="4002088" y="4937733"/>
            <a:ext cx="1079500" cy="134540"/>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aseline="0">
                <a:latin typeface="Arial" panose="020B0604020202020204" pitchFamily="34" charset="0"/>
                <a:ea typeface="微軟正黑體" pitchFamily="34" charset="-120"/>
              </a:defRPr>
            </a:lvl1pPr>
          </a:lstStyle>
          <a:p>
            <a:pPr>
              <a:defRPr/>
            </a:pPr>
            <a:fld id="{76B26207-179E-4462-BAB2-389A1F2F153E}" type="slidenum">
              <a:rPr lang="zh-TW" altLang="en-US" smtClean="0"/>
              <a:pPr>
                <a:defRPr/>
              </a:pPr>
              <a:t>‹#›</a:t>
            </a:fld>
            <a:endParaRPr lang="zh-TW" altLang="en-US" dirty="0"/>
          </a:p>
        </p:txBody>
      </p:sp>
    </p:spTree>
    <p:extLst>
      <p:ext uri="{BB962C8B-B14F-4D97-AF65-F5344CB8AC3E}">
        <p14:creationId xmlns:p14="http://schemas.microsoft.com/office/powerpoint/2010/main" val="734040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pic>
        <p:nvPicPr>
          <p:cNvPr id="2" name="圖片 10">
            <a:extLst>
              <a:ext uri="{FF2B5EF4-FFF2-40B4-BE49-F238E27FC236}">
                <a16:creationId xmlns:a16="http://schemas.microsoft.com/office/drawing/2014/main" id="{957A2202-40FA-41A1-B6EF-B7A3671990F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2425" y="203200"/>
            <a:ext cx="2114550"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矩形 3">
            <a:extLst>
              <a:ext uri="{FF2B5EF4-FFF2-40B4-BE49-F238E27FC236}">
                <a16:creationId xmlns:a16="http://schemas.microsoft.com/office/drawing/2014/main" id="{F425CD06-8EF6-4F0B-AB9A-C8F9631EA68D}"/>
              </a:ext>
            </a:extLst>
          </p:cNvPr>
          <p:cNvSpPr/>
          <p:nvPr userDrawn="1"/>
        </p:nvSpPr>
        <p:spPr bwMode="auto">
          <a:xfrm rot="16200000">
            <a:off x="3407568" y="-3407568"/>
            <a:ext cx="612775" cy="7431088"/>
          </a:xfrm>
          <a:prstGeom prst="rect">
            <a:avLst/>
          </a:prstGeom>
          <a:gradFill flip="none" rotWithShape="1">
            <a:gsLst>
              <a:gs pos="0">
                <a:schemeClr val="tx1">
                  <a:lumMod val="65000"/>
                  <a:lumOff val="35000"/>
                </a:schemeClr>
              </a:gs>
              <a:gs pos="50000">
                <a:schemeClr val="tx1">
                  <a:lumMod val="50000"/>
                  <a:lumOff val="50000"/>
                </a:schemeClr>
              </a:gs>
              <a:gs pos="100000">
                <a:schemeClr val="bg1">
                  <a:lumMod val="50000"/>
                </a:schemeClr>
              </a:gs>
            </a:gsLst>
            <a:lin ang="15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kumimoji="0" lang="zh-TW" altLang="en-US">
              <a:latin typeface="Arial" pitchFamily="34" charset="0"/>
              <a:ea typeface="微軟正黑體" pitchFamily="34" charset="-120"/>
            </a:endParaRPr>
          </a:p>
        </p:txBody>
      </p:sp>
      <p:pic>
        <p:nvPicPr>
          <p:cNvPr id="5" name="圖片 11" descr="1.gif">
            <a:extLst>
              <a:ext uri="{FF2B5EF4-FFF2-40B4-BE49-F238E27FC236}">
                <a16:creationId xmlns:a16="http://schemas.microsoft.com/office/drawing/2014/main" id="{DCCEA03E-FB1C-4A0C-A21F-3F06A1DBA6DE}"/>
              </a:ext>
            </a:extLst>
          </p:cNvPr>
          <p:cNvPicPr>
            <a:picLocks noChangeAspect="1"/>
          </p:cNvPicPr>
          <p:nvPr userDrawn="1"/>
        </p:nvPicPr>
        <p:blipFill>
          <a:blip r:embed="rId3"/>
          <a:srcRect t="13394" r="3770"/>
          <a:stretch>
            <a:fillRect/>
          </a:stretch>
        </p:blipFill>
        <p:spPr bwMode="auto">
          <a:xfrm>
            <a:off x="7502080" y="123478"/>
            <a:ext cx="1534416" cy="447537"/>
          </a:xfrm>
          <a:prstGeom prst="rect">
            <a:avLst/>
          </a:prstGeom>
          <a:noFill/>
          <a:ln w="9525">
            <a:noFill/>
            <a:miter lim="800000"/>
            <a:headEnd/>
            <a:tailEnd/>
          </a:ln>
        </p:spPr>
      </p:pic>
      <p:sp>
        <p:nvSpPr>
          <p:cNvPr id="6" name="標題 1">
            <a:extLst>
              <a:ext uri="{FF2B5EF4-FFF2-40B4-BE49-F238E27FC236}">
                <a16:creationId xmlns:a16="http://schemas.microsoft.com/office/drawing/2014/main" id="{9FE13185-5904-45C5-BD65-3A200A3BE560}"/>
              </a:ext>
            </a:extLst>
          </p:cNvPr>
          <p:cNvSpPr>
            <a:spLocks noGrp="1"/>
          </p:cNvSpPr>
          <p:nvPr>
            <p:ph type="title"/>
          </p:nvPr>
        </p:nvSpPr>
        <p:spPr>
          <a:xfrm>
            <a:off x="357158" y="2"/>
            <a:ext cx="7829576" cy="589346"/>
          </a:xfrm>
        </p:spPr>
        <p:txBody>
          <a:bodyPr/>
          <a:lstStyle>
            <a:lvl1pPr>
              <a:defRPr sz="3600" baseline="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r>
              <a:rPr lang="zh-TW" altLang="en-US" dirty="0"/>
              <a:t>按一下以編輯母片標題樣式</a:t>
            </a:r>
          </a:p>
        </p:txBody>
      </p:sp>
      <p:sp>
        <p:nvSpPr>
          <p:cNvPr id="7" name="投影片編號版面配置區 5">
            <a:extLst>
              <a:ext uri="{FF2B5EF4-FFF2-40B4-BE49-F238E27FC236}">
                <a16:creationId xmlns:a16="http://schemas.microsoft.com/office/drawing/2014/main" id="{AEEBDFA1-4713-4C23-9BE8-DDA54FD23885}"/>
              </a:ext>
            </a:extLst>
          </p:cNvPr>
          <p:cNvSpPr>
            <a:spLocks noGrp="1"/>
          </p:cNvSpPr>
          <p:nvPr>
            <p:ph type="sldNum" sz="quarter" idx="4"/>
          </p:nvPr>
        </p:nvSpPr>
        <p:spPr>
          <a:xfrm>
            <a:off x="4002088" y="4937733"/>
            <a:ext cx="1079500" cy="134540"/>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aseline="0">
                <a:latin typeface="Arial" panose="020B0604020202020204" pitchFamily="34" charset="0"/>
                <a:ea typeface="微軟正黑體" pitchFamily="34" charset="-120"/>
              </a:defRPr>
            </a:lvl1pPr>
          </a:lstStyle>
          <a:p>
            <a:pPr>
              <a:defRPr/>
            </a:pPr>
            <a:fld id="{76B26207-179E-4462-BAB2-389A1F2F153E}" type="slidenum">
              <a:rPr lang="zh-TW" altLang="en-US" smtClean="0"/>
              <a:pPr>
                <a:defRPr/>
              </a:pPr>
              <a:t>‹#›</a:t>
            </a:fld>
            <a:endParaRPr lang="zh-TW" altLang="en-US" dirty="0"/>
          </a:p>
        </p:txBody>
      </p:sp>
    </p:spTree>
    <p:extLst>
      <p:ext uri="{BB962C8B-B14F-4D97-AF65-F5344CB8AC3E}">
        <p14:creationId xmlns:p14="http://schemas.microsoft.com/office/powerpoint/2010/main" val="153854128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4AA745D-7CB1-4BCB-A883-3568879EA09F}"/>
              </a:ext>
            </a:extLst>
          </p:cNvPr>
          <p:cNvSpPr>
            <a:spLocks noGrp="1"/>
          </p:cNvSpPr>
          <p:nvPr>
            <p:ph type="ctrTitle"/>
          </p:nvPr>
        </p:nvSpPr>
        <p:spPr>
          <a:xfrm>
            <a:off x="1143000" y="841772"/>
            <a:ext cx="6858000" cy="1790700"/>
          </a:xfrm>
        </p:spPr>
        <p:txBody>
          <a:bodyPr anchor="b"/>
          <a:lstStyle>
            <a:lvl1pPr algn="ctr">
              <a:defRPr sz="4500"/>
            </a:lvl1pPr>
          </a:lstStyle>
          <a:p>
            <a:r>
              <a:rPr lang="zh-TW" altLang="en-US"/>
              <a:t>按一下以編輯母片標題樣式</a:t>
            </a:r>
          </a:p>
        </p:txBody>
      </p:sp>
      <p:sp>
        <p:nvSpPr>
          <p:cNvPr id="3" name="副標題 2">
            <a:extLst>
              <a:ext uri="{FF2B5EF4-FFF2-40B4-BE49-F238E27FC236}">
                <a16:creationId xmlns:a16="http://schemas.microsoft.com/office/drawing/2014/main" id="{B527BD9F-4E52-4CDA-939D-235BDE37C348}"/>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CEA2FB1F-6181-4F65-91D3-E906099E00A2}"/>
              </a:ext>
            </a:extLst>
          </p:cNvPr>
          <p:cNvSpPr>
            <a:spLocks noGrp="1"/>
          </p:cNvSpPr>
          <p:nvPr>
            <p:ph type="dt" sz="half" idx="10"/>
          </p:nvPr>
        </p:nvSpPr>
        <p:spPr/>
        <p:txBody>
          <a:bodyPr/>
          <a:lstStyle/>
          <a:p>
            <a:endParaRPr lang="zh-TW" altLang="en-US"/>
          </a:p>
        </p:txBody>
      </p:sp>
      <p:sp>
        <p:nvSpPr>
          <p:cNvPr id="5" name="頁尾版面配置區 4">
            <a:extLst>
              <a:ext uri="{FF2B5EF4-FFF2-40B4-BE49-F238E27FC236}">
                <a16:creationId xmlns:a16="http://schemas.microsoft.com/office/drawing/2014/main" id="{0B3C3AFC-0E3F-4FB3-8A97-2132ABE8DEE4}"/>
              </a:ext>
            </a:extLst>
          </p:cNvPr>
          <p:cNvSpPr>
            <a:spLocks noGrp="1"/>
          </p:cNvSpPr>
          <p:nvPr>
            <p:ph type="ftr" sz="quarter" idx="11"/>
          </p:nvPr>
        </p:nvSpPr>
        <p:spPr/>
        <p:txBody>
          <a:bodyPr/>
          <a:lstStyle/>
          <a:p>
            <a:endParaRPr lang="zh-TW" altLang="en-US"/>
          </a:p>
        </p:txBody>
      </p:sp>
      <p:sp>
        <p:nvSpPr>
          <p:cNvPr id="7" name="投影片編號版面配置區 5">
            <a:extLst>
              <a:ext uri="{FF2B5EF4-FFF2-40B4-BE49-F238E27FC236}">
                <a16:creationId xmlns:a16="http://schemas.microsoft.com/office/drawing/2014/main" id="{F958037C-08AD-45DB-80A4-0B9E8FBEA532}"/>
              </a:ext>
            </a:extLst>
          </p:cNvPr>
          <p:cNvSpPr>
            <a:spLocks noGrp="1"/>
          </p:cNvSpPr>
          <p:nvPr>
            <p:ph type="sldNum" sz="quarter" idx="4"/>
          </p:nvPr>
        </p:nvSpPr>
        <p:spPr>
          <a:xfrm>
            <a:off x="4002088" y="4937733"/>
            <a:ext cx="1079500" cy="134540"/>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aseline="0">
                <a:latin typeface="Arial" panose="020B0604020202020204" pitchFamily="34" charset="0"/>
                <a:ea typeface="微軟正黑體" pitchFamily="34" charset="-120"/>
              </a:defRPr>
            </a:lvl1pPr>
          </a:lstStyle>
          <a:p>
            <a:pPr>
              <a:defRPr/>
            </a:pPr>
            <a:fld id="{76B26207-179E-4462-BAB2-389A1F2F153E}" type="slidenum">
              <a:rPr lang="zh-TW" altLang="en-US" smtClean="0"/>
              <a:pPr>
                <a:defRPr/>
              </a:pPr>
              <a:t>‹#›</a:t>
            </a:fld>
            <a:endParaRPr lang="zh-TW" altLang="en-US" dirty="0"/>
          </a:p>
        </p:txBody>
      </p:sp>
    </p:spTree>
    <p:extLst>
      <p:ext uri="{BB962C8B-B14F-4D97-AF65-F5344CB8AC3E}">
        <p14:creationId xmlns:p14="http://schemas.microsoft.com/office/powerpoint/2010/main" val="366030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74252A9-F46F-4FD2-981B-029AF24D15BD}"/>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31BA32F6-04B5-40AC-9849-747B69ED0951}"/>
              </a:ext>
            </a:extLst>
          </p:cNvPr>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14ABEFE7-1EEE-4CAC-B9CB-F3E3025B7165}"/>
              </a:ext>
            </a:extLst>
          </p:cNvPr>
          <p:cNvSpPr>
            <a:spLocks noGrp="1"/>
          </p:cNvSpPr>
          <p:nvPr>
            <p:ph type="dt" sz="half" idx="10"/>
          </p:nvPr>
        </p:nvSpPr>
        <p:spPr/>
        <p:txBody>
          <a:bodyPr/>
          <a:lstStyle/>
          <a:p>
            <a:endParaRPr lang="zh-TW" altLang="en-US"/>
          </a:p>
        </p:txBody>
      </p:sp>
      <p:sp>
        <p:nvSpPr>
          <p:cNvPr id="5" name="頁尾版面配置區 4">
            <a:extLst>
              <a:ext uri="{FF2B5EF4-FFF2-40B4-BE49-F238E27FC236}">
                <a16:creationId xmlns:a16="http://schemas.microsoft.com/office/drawing/2014/main" id="{04999DF9-5EF2-4C0A-8B13-5F312B9A95B2}"/>
              </a:ext>
            </a:extLst>
          </p:cNvPr>
          <p:cNvSpPr>
            <a:spLocks noGrp="1"/>
          </p:cNvSpPr>
          <p:nvPr>
            <p:ph type="ftr" sz="quarter" idx="11"/>
          </p:nvPr>
        </p:nvSpPr>
        <p:spPr/>
        <p:txBody>
          <a:bodyPr/>
          <a:lstStyle/>
          <a:p>
            <a:endParaRPr lang="zh-TW" altLang="en-US"/>
          </a:p>
        </p:txBody>
      </p:sp>
      <p:sp>
        <p:nvSpPr>
          <p:cNvPr id="7" name="投影片編號版面配置區 5">
            <a:extLst>
              <a:ext uri="{FF2B5EF4-FFF2-40B4-BE49-F238E27FC236}">
                <a16:creationId xmlns:a16="http://schemas.microsoft.com/office/drawing/2014/main" id="{33169A23-A9DA-4078-9783-87FA6F0EB927}"/>
              </a:ext>
            </a:extLst>
          </p:cNvPr>
          <p:cNvSpPr>
            <a:spLocks noGrp="1"/>
          </p:cNvSpPr>
          <p:nvPr>
            <p:ph type="sldNum" sz="quarter" idx="4"/>
          </p:nvPr>
        </p:nvSpPr>
        <p:spPr>
          <a:xfrm>
            <a:off x="4002088" y="4937733"/>
            <a:ext cx="1079500" cy="134540"/>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aseline="0">
                <a:latin typeface="Arial" panose="020B0604020202020204" pitchFamily="34" charset="0"/>
                <a:ea typeface="微軟正黑體" pitchFamily="34" charset="-120"/>
              </a:defRPr>
            </a:lvl1pPr>
          </a:lstStyle>
          <a:p>
            <a:pPr>
              <a:defRPr/>
            </a:pPr>
            <a:fld id="{76B26207-179E-4462-BAB2-389A1F2F153E}" type="slidenum">
              <a:rPr lang="zh-TW" altLang="en-US" smtClean="0"/>
              <a:pPr>
                <a:defRPr/>
              </a:pPr>
              <a:t>‹#›</a:t>
            </a:fld>
            <a:endParaRPr lang="zh-TW" altLang="en-US" dirty="0"/>
          </a:p>
        </p:txBody>
      </p:sp>
    </p:spTree>
    <p:extLst>
      <p:ext uri="{BB962C8B-B14F-4D97-AF65-F5344CB8AC3E}">
        <p14:creationId xmlns:p14="http://schemas.microsoft.com/office/powerpoint/2010/main" val="214147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64FCCE5-B29D-4176-A0A1-72EF50031FEC}"/>
              </a:ext>
            </a:extLst>
          </p:cNvPr>
          <p:cNvSpPr>
            <a:spLocks noGrp="1"/>
          </p:cNvSpPr>
          <p:nvPr>
            <p:ph type="title"/>
          </p:nvPr>
        </p:nvSpPr>
        <p:spPr>
          <a:xfrm>
            <a:off x="623888" y="1282304"/>
            <a:ext cx="7886700" cy="2139553"/>
          </a:xfrm>
        </p:spPr>
        <p:txBody>
          <a:bodyPr anchor="b"/>
          <a:lstStyle>
            <a:lvl1pPr>
              <a:defRPr sz="45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4B7080FA-1B7B-4507-8641-31CAFB7C4A9B}"/>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7CEB9EFB-2B9B-46AE-9A2F-EFF4384DC012}"/>
              </a:ext>
            </a:extLst>
          </p:cNvPr>
          <p:cNvSpPr>
            <a:spLocks noGrp="1"/>
          </p:cNvSpPr>
          <p:nvPr>
            <p:ph type="dt" sz="half" idx="10"/>
          </p:nvPr>
        </p:nvSpPr>
        <p:spPr/>
        <p:txBody>
          <a:bodyPr/>
          <a:lstStyle/>
          <a:p>
            <a:endParaRPr lang="zh-TW" altLang="en-US"/>
          </a:p>
        </p:txBody>
      </p:sp>
      <p:sp>
        <p:nvSpPr>
          <p:cNvPr id="5" name="頁尾版面配置區 4">
            <a:extLst>
              <a:ext uri="{FF2B5EF4-FFF2-40B4-BE49-F238E27FC236}">
                <a16:creationId xmlns:a16="http://schemas.microsoft.com/office/drawing/2014/main" id="{04D9CA05-DA89-44FE-BA1B-6E1D91420BE8}"/>
              </a:ext>
            </a:extLst>
          </p:cNvPr>
          <p:cNvSpPr>
            <a:spLocks noGrp="1"/>
          </p:cNvSpPr>
          <p:nvPr>
            <p:ph type="ftr" sz="quarter" idx="11"/>
          </p:nvPr>
        </p:nvSpPr>
        <p:spPr/>
        <p:txBody>
          <a:bodyPr/>
          <a:lstStyle/>
          <a:p>
            <a:endParaRPr lang="zh-TW" altLang="en-US"/>
          </a:p>
        </p:txBody>
      </p:sp>
      <p:sp>
        <p:nvSpPr>
          <p:cNvPr id="7" name="投影片編號版面配置區 5">
            <a:extLst>
              <a:ext uri="{FF2B5EF4-FFF2-40B4-BE49-F238E27FC236}">
                <a16:creationId xmlns:a16="http://schemas.microsoft.com/office/drawing/2014/main" id="{F59BF554-3736-4C3B-BACC-9D45A1151002}"/>
              </a:ext>
            </a:extLst>
          </p:cNvPr>
          <p:cNvSpPr>
            <a:spLocks noGrp="1"/>
          </p:cNvSpPr>
          <p:nvPr>
            <p:ph type="sldNum" sz="quarter" idx="4"/>
          </p:nvPr>
        </p:nvSpPr>
        <p:spPr>
          <a:xfrm>
            <a:off x="4002088" y="4937733"/>
            <a:ext cx="1079500" cy="134540"/>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aseline="0">
                <a:latin typeface="Arial" panose="020B0604020202020204" pitchFamily="34" charset="0"/>
                <a:ea typeface="微軟正黑體" pitchFamily="34" charset="-120"/>
              </a:defRPr>
            </a:lvl1pPr>
          </a:lstStyle>
          <a:p>
            <a:pPr>
              <a:defRPr/>
            </a:pPr>
            <a:fld id="{76B26207-179E-4462-BAB2-389A1F2F153E}" type="slidenum">
              <a:rPr lang="zh-TW" altLang="en-US" smtClean="0"/>
              <a:pPr>
                <a:defRPr/>
              </a:pPr>
              <a:t>‹#›</a:t>
            </a:fld>
            <a:endParaRPr lang="zh-TW" altLang="en-US" dirty="0"/>
          </a:p>
        </p:txBody>
      </p:sp>
    </p:spTree>
    <p:extLst>
      <p:ext uri="{BB962C8B-B14F-4D97-AF65-F5344CB8AC3E}">
        <p14:creationId xmlns:p14="http://schemas.microsoft.com/office/powerpoint/2010/main" val="3976098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3B1334B-94BC-464D-9E1B-136D15CC976B}"/>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82F44484-582E-458E-8C71-86E649ED49AB}"/>
              </a:ext>
            </a:extLst>
          </p:cNvPr>
          <p:cNvSpPr>
            <a:spLocks noGrp="1"/>
          </p:cNvSpPr>
          <p:nvPr>
            <p:ph sz="half" idx="1"/>
          </p:nvPr>
        </p:nvSpPr>
        <p:spPr>
          <a:xfrm>
            <a:off x="628650" y="1369219"/>
            <a:ext cx="3886200" cy="3263504"/>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F6101F8C-00DF-4F35-B435-E12209DA6DD5}"/>
              </a:ext>
            </a:extLst>
          </p:cNvPr>
          <p:cNvSpPr>
            <a:spLocks noGrp="1"/>
          </p:cNvSpPr>
          <p:nvPr>
            <p:ph sz="half" idx="2"/>
          </p:nvPr>
        </p:nvSpPr>
        <p:spPr>
          <a:xfrm>
            <a:off x="4629150" y="1369219"/>
            <a:ext cx="3886200" cy="3263504"/>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2319D9E2-1852-453C-96AD-8ABFCEBA49CE}"/>
              </a:ext>
            </a:extLst>
          </p:cNvPr>
          <p:cNvSpPr>
            <a:spLocks noGrp="1"/>
          </p:cNvSpPr>
          <p:nvPr>
            <p:ph type="dt" sz="half" idx="10"/>
          </p:nvPr>
        </p:nvSpPr>
        <p:spPr/>
        <p:txBody>
          <a:bodyPr/>
          <a:lstStyle/>
          <a:p>
            <a:endParaRPr lang="zh-TW" altLang="en-US"/>
          </a:p>
        </p:txBody>
      </p:sp>
      <p:sp>
        <p:nvSpPr>
          <p:cNvPr id="6" name="頁尾版面配置區 5">
            <a:extLst>
              <a:ext uri="{FF2B5EF4-FFF2-40B4-BE49-F238E27FC236}">
                <a16:creationId xmlns:a16="http://schemas.microsoft.com/office/drawing/2014/main" id="{3C0EAB94-ECB1-4B8B-9B24-A9C149B9D074}"/>
              </a:ext>
            </a:extLst>
          </p:cNvPr>
          <p:cNvSpPr>
            <a:spLocks noGrp="1"/>
          </p:cNvSpPr>
          <p:nvPr>
            <p:ph type="ftr" sz="quarter" idx="11"/>
          </p:nvPr>
        </p:nvSpPr>
        <p:spPr/>
        <p:txBody>
          <a:bodyPr/>
          <a:lstStyle/>
          <a:p>
            <a:endParaRPr lang="zh-TW" altLang="en-US"/>
          </a:p>
        </p:txBody>
      </p:sp>
      <p:sp>
        <p:nvSpPr>
          <p:cNvPr id="8" name="投影片編號版面配置區 5">
            <a:extLst>
              <a:ext uri="{FF2B5EF4-FFF2-40B4-BE49-F238E27FC236}">
                <a16:creationId xmlns:a16="http://schemas.microsoft.com/office/drawing/2014/main" id="{A3E3B6F4-0D73-4839-A6AF-45B54F002B19}"/>
              </a:ext>
            </a:extLst>
          </p:cNvPr>
          <p:cNvSpPr>
            <a:spLocks noGrp="1"/>
          </p:cNvSpPr>
          <p:nvPr>
            <p:ph type="sldNum" sz="quarter" idx="4"/>
          </p:nvPr>
        </p:nvSpPr>
        <p:spPr>
          <a:xfrm>
            <a:off x="4002088" y="4937733"/>
            <a:ext cx="1079500" cy="134540"/>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aseline="0">
                <a:latin typeface="Arial" panose="020B0604020202020204" pitchFamily="34" charset="0"/>
                <a:ea typeface="微軟正黑體" pitchFamily="34" charset="-120"/>
              </a:defRPr>
            </a:lvl1pPr>
          </a:lstStyle>
          <a:p>
            <a:pPr>
              <a:defRPr/>
            </a:pPr>
            <a:fld id="{76B26207-179E-4462-BAB2-389A1F2F153E}" type="slidenum">
              <a:rPr lang="zh-TW" altLang="en-US" smtClean="0"/>
              <a:pPr>
                <a:defRPr/>
              </a:pPr>
              <a:t>‹#›</a:t>
            </a:fld>
            <a:endParaRPr lang="zh-TW" altLang="en-US" dirty="0"/>
          </a:p>
        </p:txBody>
      </p:sp>
    </p:spTree>
    <p:extLst>
      <p:ext uri="{BB962C8B-B14F-4D97-AF65-F5344CB8AC3E}">
        <p14:creationId xmlns:p14="http://schemas.microsoft.com/office/powerpoint/2010/main" val="2128934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D945321-97A2-4A58-A62F-6EEA7EC9E584}"/>
              </a:ext>
            </a:extLst>
          </p:cNvPr>
          <p:cNvSpPr>
            <a:spLocks noGrp="1"/>
          </p:cNvSpPr>
          <p:nvPr>
            <p:ph type="title"/>
          </p:nvPr>
        </p:nvSpPr>
        <p:spPr>
          <a:xfrm>
            <a:off x="629841" y="273844"/>
            <a:ext cx="7886700" cy="994172"/>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B31AA1B2-521C-4D07-B823-96E4713B2E0B}"/>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6254F02E-8976-4463-A935-81889CFDD110}"/>
              </a:ext>
            </a:extLst>
          </p:cNvPr>
          <p:cNvSpPr>
            <a:spLocks noGrp="1"/>
          </p:cNvSpPr>
          <p:nvPr>
            <p:ph sz="half" idx="2"/>
          </p:nvPr>
        </p:nvSpPr>
        <p:spPr>
          <a:xfrm>
            <a:off x="629842" y="1878806"/>
            <a:ext cx="3868340" cy="2763441"/>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9BA63080-47BF-4E56-AFB1-0A7CAE811E92}"/>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C1C54602-ACA2-475B-9071-7444D7CDCA82}"/>
              </a:ext>
            </a:extLst>
          </p:cNvPr>
          <p:cNvSpPr>
            <a:spLocks noGrp="1"/>
          </p:cNvSpPr>
          <p:nvPr>
            <p:ph sz="quarter" idx="4"/>
          </p:nvPr>
        </p:nvSpPr>
        <p:spPr>
          <a:xfrm>
            <a:off x="4629150" y="1878806"/>
            <a:ext cx="3887391" cy="2763441"/>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62D2D318-41E1-4807-85DB-4FF6ABBEA6A4}"/>
              </a:ext>
            </a:extLst>
          </p:cNvPr>
          <p:cNvSpPr>
            <a:spLocks noGrp="1"/>
          </p:cNvSpPr>
          <p:nvPr>
            <p:ph type="dt" sz="half" idx="10"/>
          </p:nvPr>
        </p:nvSpPr>
        <p:spPr/>
        <p:txBody>
          <a:bodyPr/>
          <a:lstStyle/>
          <a:p>
            <a:endParaRPr lang="zh-TW" altLang="en-US"/>
          </a:p>
        </p:txBody>
      </p:sp>
      <p:sp>
        <p:nvSpPr>
          <p:cNvPr id="8" name="頁尾版面配置區 7">
            <a:extLst>
              <a:ext uri="{FF2B5EF4-FFF2-40B4-BE49-F238E27FC236}">
                <a16:creationId xmlns:a16="http://schemas.microsoft.com/office/drawing/2014/main" id="{4B88B2B8-4F9E-4BE0-A4BE-FC96D1DBBBB2}"/>
              </a:ext>
            </a:extLst>
          </p:cNvPr>
          <p:cNvSpPr>
            <a:spLocks noGrp="1"/>
          </p:cNvSpPr>
          <p:nvPr>
            <p:ph type="ftr" sz="quarter" idx="11"/>
          </p:nvPr>
        </p:nvSpPr>
        <p:spPr/>
        <p:txBody>
          <a:bodyPr/>
          <a:lstStyle/>
          <a:p>
            <a:endParaRPr lang="zh-TW" altLang="en-US"/>
          </a:p>
        </p:txBody>
      </p:sp>
      <p:sp>
        <p:nvSpPr>
          <p:cNvPr id="10" name="投影片編號版面配置區 5">
            <a:extLst>
              <a:ext uri="{FF2B5EF4-FFF2-40B4-BE49-F238E27FC236}">
                <a16:creationId xmlns:a16="http://schemas.microsoft.com/office/drawing/2014/main" id="{BD1198A0-2007-4859-8451-D04930D9F1E8}"/>
              </a:ext>
            </a:extLst>
          </p:cNvPr>
          <p:cNvSpPr>
            <a:spLocks noGrp="1"/>
          </p:cNvSpPr>
          <p:nvPr>
            <p:ph type="sldNum" sz="quarter" idx="12"/>
          </p:nvPr>
        </p:nvSpPr>
        <p:spPr>
          <a:xfrm>
            <a:off x="4002088" y="4937733"/>
            <a:ext cx="1079500" cy="134540"/>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aseline="0">
                <a:latin typeface="Arial" panose="020B0604020202020204" pitchFamily="34" charset="0"/>
                <a:ea typeface="微軟正黑體" pitchFamily="34" charset="-120"/>
              </a:defRPr>
            </a:lvl1pPr>
          </a:lstStyle>
          <a:p>
            <a:pPr>
              <a:defRPr/>
            </a:pPr>
            <a:fld id="{76B26207-179E-4462-BAB2-389A1F2F153E}" type="slidenum">
              <a:rPr lang="zh-TW" altLang="en-US" smtClean="0"/>
              <a:pPr>
                <a:defRPr/>
              </a:pPr>
              <a:t>‹#›</a:t>
            </a:fld>
            <a:endParaRPr lang="zh-TW" altLang="en-US" dirty="0"/>
          </a:p>
        </p:txBody>
      </p:sp>
    </p:spTree>
    <p:extLst>
      <p:ext uri="{BB962C8B-B14F-4D97-AF65-F5344CB8AC3E}">
        <p14:creationId xmlns:p14="http://schemas.microsoft.com/office/powerpoint/2010/main" val="4256076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theme" Target="../theme/theme2.xml"/><Relationship Id="rId5" Type="http://schemas.openxmlformats.org/officeDocument/2006/relationships/slideLayout" Target="../slideLayouts/slideLayout20.xml"/><Relationship Id="rId4"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標題版面配置區 1"/>
          <p:cNvSpPr>
            <a:spLocks noGrp="1"/>
          </p:cNvSpPr>
          <p:nvPr>
            <p:ph type="title"/>
          </p:nvPr>
        </p:nvSpPr>
        <p:spPr bwMode="auto">
          <a:xfrm>
            <a:off x="457200" y="3"/>
            <a:ext cx="7900988" cy="48220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dirty="0"/>
              <a:t>按一下以編輯母片標題樣式</a:t>
            </a:r>
          </a:p>
        </p:txBody>
      </p:sp>
      <p:sp>
        <p:nvSpPr>
          <p:cNvPr id="22531" name="文字版面配置區 2"/>
          <p:cNvSpPr>
            <a:spLocks noGrp="1"/>
          </p:cNvSpPr>
          <p:nvPr>
            <p:ph type="body" idx="1"/>
          </p:nvPr>
        </p:nvSpPr>
        <p:spPr bwMode="auto">
          <a:xfrm>
            <a:off x="382589" y="589360"/>
            <a:ext cx="8351837" cy="419695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dirty="0"/>
              <a:t>內容文字</a:t>
            </a:r>
            <a:r>
              <a:rPr lang="en-US" altLang="zh-TW" dirty="0"/>
              <a:t>(24pt./</a:t>
            </a:r>
            <a:r>
              <a:rPr lang="zh-TW" altLang="en-US" dirty="0"/>
              <a:t>置左</a:t>
            </a:r>
            <a:r>
              <a:rPr lang="en-US" altLang="zh-TW" dirty="0"/>
              <a:t>)</a:t>
            </a:r>
            <a:endParaRPr lang="zh-TW" altLang="en-US" dirty="0"/>
          </a:p>
          <a:p>
            <a:pPr lvl="1"/>
            <a:r>
              <a:rPr lang="zh-TW" altLang="en-US" dirty="0"/>
              <a:t>項目說明第一層</a:t>
            </a:r>
            <a:r>
              <a:rPr lang="en-US" altLang="zh-TW" dirty="0"/>
              <a:t>(24pt./</a:t>
            </a:r>
            <a:r>
              <a:rPr lang="zh-TW" altLang="en-US" dirty="0"/>
              <a:t>置左</a:t>
            </a:r>
            <a:r>
              <a:rPr lang="en-US" altLang="zh-TW" dirty="0"/>
              <a:t>)</a:t>
            </a:r>
            <a:endParaRPr lang="zh-TW" altLang="en-US" dirty="0"/>
          </a:p>
          <a:p>
            <a:pPr lvl="2"/>
            <a:r>
              <a:rPr lang="zh-TW" altLang="en-US" dirty="0"/>
              <a:t>項目說明第二層</a:t>
            </a:r>
            <a:r>
              <a:rPr lang="en-US" altLang="zh-TW" dirty="0"/>
              <a:t>(24pt./</a:t>
            </a:r>
            <a:r>
              <a:rPr lang="zh-TW" altLang="en-US" dirty="0"/>
              <a:t>置左</a:t>
            </a:r>
            <a:r>
              <a:rPr lang="en-US" altLang="zh-TW" dirty="0"/>
              <a:t>)</a:t>
            </a:r>
            <a:endParaRPr lang="zh-TW" altLang="en-US" dirty="0"/>
          </a:p>
          <a:p>
            <a:pPr lvl="3"/>
            <a:r>
              <a:rPr lang="zh-TW" altLang="en-US" dirty="0"/>
              <a:t>項目說明第三層</a:t>
            </a:r>
            <a:r>
              <a:rPr lang="en-US" altLang="zh-TW" dirty="0"/>
              <a:t>(24pt./</a:t>
            </a:r>
            <a:r>
              <a:rPr lang="zh-TW" altLang="en-US" dirty="0"/>
              <a:t>置左</a:t>
            </a:r>
            <a:r>
              <a:rPr lang="en-US" altLang="zh-TW" dirty="0"/>
              <a:t>)</a:t>
            </a:r>
            <a:endParaRPr lang="zh-TW" altLang="en-US" dirty="0"/>
          </a:p>
          <a:p>
            <a:pPr lvl="4"/>
            <a:r>
              <a:rPr lang="zh-TW" altLang="en-US" dirty="0"/>
              <a:t>項目說明第五層</a:t>
            </a:r>
            <a:r>
              <a:rPr lang="en-US" altLang="zh-TW" dirty="0"/>
              <a:t>(20pt./</a:t>
            </a:r>
            <a:r>
              <a:rPr lang="zh-TW" altLang="en-US" dirty="0"/>
              <a:t>置左</a:t>
            </a:r>
            <a:r>
              <a:rPr lang="en-US" altLang="zh-TW" dirty="0"/>
              <a:t>)</a:t>
            </a:r>
            <a:endParaRPr lang="zh-TW" altLang="en-US" dirty="0"/>
          </a:p>
        </p:txBody>
      </p:sp>
      <p:sp>
        <p:nvSpPr>
          <p:cNvPr id="7" name="日期版面配置區 3"/>
          <p:cNvSpPr>
            <a:spLocks noGrp="1"/>
          </p:cNvSpPr>
          <p:nvPr>
            <p:ph type="dt" sz="half" idx="2"/>
          </p:nvPr>
        </p:nvSpPr>
        <p:spPr>
          <a:xfrm>
            <a:off x="379413" y="4877994"/>
            <a:ext cx="1079500" cy="134540"/>
          </a:xfrm>
          <a:prstGeom prst="rect">
            <a:avLst/>
          </a:prstGeom>
        </p:spPr>
        <p:txBody>
          <a:bodyPr/>
          <a:lstStyle>
            <a:lvl1pPr algn="ctr" eaLnBrk="1" hangingPunct="1">
              <a:defRPr sz="1000" baseline="0">
                <a:solidFill>
                  <a:schemeClr val="tx1"/>
                </a:solidFill>
                <a:latin typeface="微軟正黑體" pitchFamily="34" charset="-120"/>
                <a:ea typeface="微軟正黑體" pitchFamily="34" charset="-120"/>
              </a:defRPr>
            </a:lvl1pPr>
          </a:lstStyle>
          <a:p>
            <a:pPr>
              <a:defRPr/>
            </a:pPr>
            <a:endParaRPr lang="zh-TW" altLang="en-US"/>
          </a:p>
        </p:txBody>
      </p:sp>
      <p:sp>
        <p:nvSpPr>
          <p:cNvPr id="8" name="頁尾版面配置區 4"/>
          <p:cNvSpPr>
            <a:spLocks noGrp="1"/>
          </p:cNvSpPr>
          <p:nvPr>
            <p:ph type="ftr" sz="quarter" idx="3"/>
          </p:nvPr>
        </p:nvSpPr>
        <p:spPr>
          <a:xfrm>
            <a:off x="7624781" y="4877994"/>
            <a:ext cx="1081087" cy="134540"/>
          </a:xfrm>
          <a:prstGeom prst="rect">
            <a:avLst/>
          </a:prstGeom>
        </p:spPr>
        <p:txBody>
          <a:bodyPr/>
          <a:lstStyle>
            <a:lvl1pPr algn="ctr" eaLnBrk="1" hangingPunct="1">
              <a:defRPr sz="1000" baseline="0">
                <a:solidFill>
                  <a:schemeClr val="tx1"/>
                </a:solidFill>
                <a:latin typeface="微軟正黑體" pitchFamily="34" charset="-120"/>
                <a:ea typeface="微軟正黑體" pitchFamily="34" charset="-120"/>
              </a:defRPr>
            </a:lvl1pPr>
          </a:lstStyle>
          <a:p>
            <a:pPr>
              <a:defRPr/>
            </a:pPr>
            <a:endParaRPr lang="zh-TW" altLang="en-US"/>
          </a:p>
        </p:txBody>
      </p:sp>
      <p:sp>
        <p:nvSpPr>
          <p:cNvPr id="10" name="投影片編號版面配置區 5">
            <a:extLst>
              <a:ext uri="{FF2B5EF4-FFF2-40B4-BE49-F238E27FC236}">
                <a16:creationId xmlns:a16="http://schemas.microsoft.com/office/drawing/2014/main" id="{8A2B591E-9BA0-4E70-85AF-520E78CAA71D}"/>
              </a:ext>
            </a:extLst>
          </p:cNvPr>
          <p:cNvSpPr>
            <a:spLocks noGrp="1"/>
          </p:cNvSpPr>
          <p:nvPr>
            <p:ph type="sldNum" sz="quarter" idx="4"/>
          </p:nvPr>
        </p:nvSpPr>
        <p:spPr>
          <a:xfrm>
            <a:off x="4002088" y="4937733"/>
            <a:ext cx="1079500" cy="134540"/>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aseline="0">
                <a:latin typeface="Arial" panose="020B0604020202020204" pitchFamily="34" charset="0"/>
                <a:ea typeface="微軟正黑體" pitchFamily="34" charset="-120"/>
              </a:defRPr>
            </a:lvl1pPr>
          </a:lstStyle>
          <a:p>
            <a:pPr>
              <a:defRPr/>
            </a:pPr>
            <a:fld id="{76B26207-179E-4462-BAB2-389A1F2F153E}" type="slidenum">
              <a:rPr lang="zh-TW" altLang="en-US" smtClean="0"/>
              <a:pPr>
                <a:defRPr/>
              </a:pPr>
              <a:t>‹#›</a:t>
            </a:fld>
            <a:endParaRPr lang="zh-TW" altLang="en-US"/>
          </a:p>
        </p:txBody>
      </p:sp>
    </p:spTree>
    <p:extLst>
      <p:ext uri="{BB962C8B-B14F-4D97-AF65-F5344CB8AC3E}">
        <p14:creationId xmlns:p14="http://schemas.microsoft.com/office/powerpoint/2010/main" val="3430800702"/>
      </p:ext>
    </p:extLst>
  </p:cSld>
  <p:clrMap bg1="lt1" tx1="dk1" bg2="lt2" tx2="dk2" accent1="accent1" accent2="accent2" accent3="accent3" accent4="accent4" accent5="accent5" accent6="accent6" hlink="hlink" folHlink="folHlink"/>
  <p:sldLayoutIdLst>
    <p:sldLayoutId id="2147488413" r:id="rId1"/>
    <p:sldLayoutId id="2147488414" r:id="rId2"/>
    <p:sldLayoutId id="2147488415" r:id="rId3"/>
    <p:sldLayoutId id="2147488416" r:id="rId4"/>
    <p:sldLayoutId id="2147488417" r:id="rId5"/>
    <p:sldLayoutId id="2147488418" r:id="rId6"/>
    <p:sldLayoutId id="2147488419" r:id="rId7"/>
    <p:sldLayoutId id="2147488420" r:id="rId8"/>
    <p:sldLayoutId id="2147488421" r:id="rId9"/>
    <p:sldLayoutId id="2147488422" r:id="rId10"/>
    <p:sldLayoutId id="2147488423" r:id="rId11"/>
    <p:sldLayoutId id="2147488424" r:id="rId12"/>
    <p:sldLayoutId id="2147488425" r:id="rId13"/>
    <p:sldLayoutId id="2147488426" r:id="rId14"/>
    <p:sldLayoutId id="2147488427" r:id="rId15"/>
  </p:sldLayoutIdLst>
  <p:hf hdr="0" ftr="0" dt="0"/>
  <p:txStyles>
    <p:titleStyle>
      <a:lvl1pPr algn="l" rtl="0" eaLnBrk="0" fontAlgn="base" hangingPunct="0">
        <a:spcBef>
          <a:spcPct val="0"/>
        </a:spcBef>
        <a:spcAft>
          <a:spcPct val="0"/>
        </a:spcAft>
        <a:defRPr sz="3200" b="1" kern="1200" baseline="0">
          <a:solidFill>
            <a:schemeClr val="tx1"/>
          </a:solidFill>
          <a:latin typeface="Arial" panose="020B0604020202020204" pitchFamily="34" charset="0"/>
          <a:ea typeface="微軟正黑體" pitchFamily="34" charset="-120"/>
          <a:cs typeface="+mj-cs"/>
        </a:defRPr>
      </a:lvl1pPr>
      <a:lvl2pPr algn="l" rtl="0" eaLnBrk="0" fontAlgn="base" hangingPunct="0">
        <a:spcBef>
          <a:spcPct val="0"/>
        </a:spcBef>
        <a:spcAft>
          <a:spcPct val="0"/>
        </a:spcAft>
        <a:defRPr sz="3200" b="1">
          <a:solidFill>
            <a:schemeClr val="tx1"/>
          </a:solidFill>
          <a:latin typeface="Arial" charset="0"/>
          <a:ea typeface="微軟正黑體" pitchFamily="34" charset="-120"/>
        </a:defRPr>
      </a:lvl2pPr>
      <a:lvl3pPr algn="l" rtl="0" eaLnBrk="0" fontAlgn="base" hangingPunct="0">
        <a:spcBef>
          <a:spcPct val="0"/>
        </a:spcBef>
        <a:spcAft>
          <a:spcPct val="0"/>
        </a:spcAft>
        <a:defRPr sz="3200" b="1">
          <a:solidFill>
            <a:schemeClr val="tx1"/>
          </a:solidFill>
          <a:latin typeface="Arial" charset="0"/>
          <a:ea typeface="微軟正黑體" pitchFamily="34" charset="-120"/>
        </a:defRPr>
      </a:lvl3pPr>
      <a:lvl4pPr algn="l" rtl="0" eaLnBrk="0" fontAlgn="base" hangingPunct="0">
        <a:spcBef>
          <a:spcPct val="0"/>
        </a:spcBef>
        <a:spcAft>
          <a:spcPct val="0"/>
        </a:spcAft>
        <a:defRPr sz="3200" b="1">
          <a:solidFill>
            <a:schemeClr val="tx1"/>
          </a:solidFill>
          <a:latin typeface="Arial" charset="0"/>
          <a:ea typeface="微軟正黑體" pitchFamily="34" charset="-120"/>
        </a:defRPr>
      </a:lvl4pPr>
      <a:lvl5pPr algn="l" rtl="0" eaLnBrk="0" fontAlgn="base" hangingPunct="0">
        <a:spcBef>
          <a:spcPct val="0"/>
        </a:spcBef>
        <a:spcAft>
          <a:spcPct val="0"/>
        </a:spcAft>
        <a:defRPr sz="3200" b="1">
          <a:solidFill>
            <a:schemeClr val="tx1"/>
          </a:solidFill>
          <a:latin typeface="Arial" charset="0"/>
          <a:ea typeface="微軟正黑體" pitchFamily="34" charset="-120"/>
        </a:defRPr>
      </a:lvl5pPr>
      <a:lvl6pPr marL="457200" algn="l" rtl="0" eaLnBrk="1" fontAlgn="base" hangingPunct="1">
        <a:spcBef>
          <a:spcPct val="0"/>
        </a:spcBef>
        <a:spcAft>
          <a:spcPct val="0"/>
        </a:spcAft>
        <a:defRPr sz="3200" b="1">
          <a:solidFill>
            <a:schemeClr val="tx1"/>
          </a:solidFill>
          <a:latin typeface="Arial" charset="0"/>
          <a:ea typeface="微軟正黑體" pitchFamily="34" charset="-120"/>
        </a:defRPr>
      </a:lvl6pPr>
      <a:lvl7pPr marL="914400" algn="l" rtl="0" eaLnBrk="1" fontAlgn="base" hangingPunct="1">
        <a:spcBef>
          <a:spcPct val="0"/>
        </a:spcBef>
        <a:spcAft>
          <a:spcPct val="0"/>
        </a:spcAft>
        <a:defRPr sz="3200" b="1">
          <a:solidFill>
            <a:schemeClr val="tx1"/>
          </a:solidFill>
          <a:latin typeface="Arial" charset="0"/>
          <a:ea typeface="微軟正黑體" pitchFamily="34" charset="-120"/>
        </a:defRPr>
      </a:lvl7pPr>
      <a:lvl8pPr marL="1371600" algn="l" rtl="0" eaLnBrk="1" fontAlgn="base" hangingPunct="1">
        <a:spcBef>
          <a:spcPct val="0"/>
        </a:spcBef>
        <a:spcAft>
          <a:spcPct val="0"/>
        </a:spcAft>
        <a:defRPr sz="3200" b="1">
          <a:solidFill>
            <a:schemeClr val="tx1"/>
          </a:solidFill>
          <a:latin typeface="Arial" charset="0"/>
          <a:ea typeface="微軟正黑體" pitchFamily="34" charset="-120"/>
        </a:defRPr>
      </a:lvl8pPr>
      <a:lvl9pPr marL="1828800" algn="l" rtl="0" eaLnBrk="1" fontAlgn="base" hangingPunct="1">
        <a:spcBef>
          <a:spcPct val="0"/>
        </a:spcBef>
        <a:spcAft>
          <a:spcPct val="0"/>
        </a:spcAft>
        <a:defRPr sz="3200" b="1">
          <a:solidFill>
            <a:schemeClr val="tx1"/>
          </a:solidFill>
          <a:latin typeface="Arial" charset="0"/>
          <a:ea typeface="微軟正黑體" pitchFamily="34" charset="-120"/>
        </a:defRPr>
      </a:lvl9pPr>
    </p:titleStyle>
    <p:bodyStyle>
      <a:lvl1pPr marL="273050" indent="-273050" algn="l" rtl="0" eaLnBrk="0" fontAlgn="base" hangingPunct="0">
        <a:spcBef>
          <a:spcPct val="20000"/>
        </a:spcBef>
        <a:spcAft>
          <a:spcPct val="0"/>
        </a:spcAft>
        <a:buFont typeface="Arial" pitchFamily="34" charset="0"/>
        <a:buChar char="•"/>
        <a:defRPr sz="2400" b="1" kern="1200" baseline="0">
          <a:solidFill>
            <a:schemeClr val="tx1"/>
          </a:solidFill>
          <a:latin typeface="微軟正黑體" panose="020B0604030504040204" pitchFamily="34" charset="-120"/>
          <a:ea typeface="微軟正黑體" pitchFamily="34" charset="-120"/>
          <a:cs typeface="+mn-cs"/>
        </a:defRPr>
      </a:lvl1pPr>
      <a:lvl2pPr marL="273050" indent="-273050" algn="l" rtl="0" eaLnBrk="0" fontAlgn="base" hangingPunct="0">
        <a:spcBef>
          <a:spcPct val="20000"/>
        </a:spcBef>
        <a:spcAft>
          <a:spcPct val="0"/>
        </a:spcAft>
        <a:buFont typeface="Wingdings" pitchFamily="2" charset="2"/>
        <a:buChar char="n"/>
        <a:defRPr sz="2400" b="1" kern="1200" baseline="0">
          <a:solidFill>
            <a:schemeClr val="tx1"/>
          </a:solidFill>
          <a:latin typeface="微軟正黑體" panose="020B0604030504040204" pitchFamily="34" charset="-120"/>
          <a:ea typeface="微軟正黑體" pitchFamily="34" charset="-120"/>
          <a:cs typeface="+mn-cs"/>
        </a:defRPr>
      </a:lvl2pPr>
      <a:lvl3pPr marL="273050" indent="-273050" algn="l" rtl="0" eaLnBrk="0" fontAlgn="base" hangingPunct="0">
        <a:spcBef>
          <a:spcPct val="20000"/>
        </a:spcBef>
        <a:spcAft>
          <a:spcPct val="0"/>
        </a:spcAft>
        <a:buFont typeface="Wingdings" pitchFamily="2" charset="2"/>
        <a:buChar char="l"/>
        <a:defRPr sz="2400" b="1" kern="1200" baseline="0">
          <a:solidFill>
            <a:schemeClr val="tx1"/>
          </a:solidFill>
          <a:latin typeface="微軟正黑體" panose="020B0604030504040204" pitchFamily="34" charset="-120"/>
          <a:ea typeface="微軟正黑體" pitchFamily="34" charset="-120"/>
          <a:cs typeface="+mn-cs"/>
        </a:defRPr>
      </a:lvl3pPr>
      <a:lvl4pPr marL="273050" indent="-273050" algn="l" rtl="0" eaLnBrk="0" fontAlgn="base" hangingPunct="0">
        <a:spcBef>
          <a:spcPct val="20000"/>
        </a:spcBef>
        <a:spcAft>
          <a:spcPct val="0"/>
        </a:spcAft>
        <a:buFont typeface="Arial" pitchFamily="34" charset="0"/>
        <a:buChar char="–"/>
        <a:defRPr sz="2400" b="1" kern="1200" baseline="0">
          <a:solidFill>
            <a:schemeClr val="tx1"/>
          </a:solidFill>
          <a:latin typeface="微軟正黑體" panose="020B0604030504040204" pitchFamily="34" charset="-120"/>
          <a:ea typeface="微軟正黑體" pitchFamily="34" charset="-120"/>
          <a:cs typeface="+mn-cs"/>
        </a:defRPr>
      </a:lvl4pPr>
      <a:lvl5pPr marL="573088" indent="-300038" algn="l" rtl="0" eaLnBrk="0" fontAlgn="base" hangingPunct="0">
        <a:spcBef>
          <a:spcPct val="20000"/>
        </a:spcBef>
        <a:spcAft>
          <a:spcPct val="0"/>
        </a:spcAft>
        <a:buFont typeface="Arial" pitchFamily="34" charset="0"/>
        <a:buChar char="–"/>
        <a:defRPr sz="2000" b="1" kern="1200" baseline="0">
          <a:solidFill>
            <a:schemeClr val="tx1"/>
          </a:solidFill>
          <a:latin typeface="微軟正黑體" panose="020B0604030504040204"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標題版面配置區 1"/>
          <p:cNvSpPr>
            <a:spLocks noGrp="1"/>
          </p:cNvSpPr>
          <p:nvPr>
            <p:ph type="title"/>
          </p:nvPr>
        </p:nvSpPr>
        <p:spPr bwMode="auto">
          <a:xfrm>
            <a:off x="457200" y="3"/>
            <a:ext cx="7900988" cy="48220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dirty="0"/>
              <a:t>按一下以編輯母片標題樣式</a:t>
            </a:r>
          </a:p>
        </p:txBody>
      </p:sp>
      <p:sp>
        <p:nvSpPr>
          <p:cNvPr id="22531" name="文字版面配置區 2"/>
          <p:cNvSpPr>
            <a:spLocks noGrp="1"/>
          </p:cNvSpPr>
          <p:nvPr>
            <p:ph type="body" idx="1"/>
          </p:nvPr>
        </p:nvSpPr>
        <p:spPr bwMode="auto">
          <a:xfrm>
            <a:off x="382589" y="589360"/>
            <a:ext cx="8351837" cy="419695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dirty="0"/>
              <a:t>內容文字</a:t>
            </a:r>
            <a:r>
              <a:rPr lang="en-US" altLang="zh-TW" dirty="0"/>
              <a:t>(24pt./</a:t>
            </a:r>
            <a:r>
              <a:rPr lang="zh-TW" altLang="en-US" dirty="0"/>
              <a:t>置左</a:t>
            </a:r>
            <a:r>
              <a:rPr lang="en-US" altLang="zh-TW" dirty="0"/>
              <a:t>)</a:t>
            </a:r>
            <a:endParaRPr lang="zh-TW" altLang="en-US" dirty="0"/>
          </a:p>
          <a:p>
            <a:pPr lvl="1"/>
            <a:r>
              <a:rPr lang="zh-TW" altLang="en-US" dirty="0"/>
              <a:t>項目說明第一層</a:t>
            </a:r>
            <a:r>
              <a:rPr lang="en-US" altLang="zh-TW" dirty="0"/>
              <a:t>(24pt./</a:t>
            </a:r>
            <a:r>
              <a:rPr lang="zh-TW" altLang="en-US" dirty="0"/>
              <a:t>置左</a:t>
            </a:r>
            <a:r>
              <a:rPr lang="en-US" altLang="zh-TW" dirty="0"/>
              <a:t>)</a:t>
            </a:r>
            <a:endParaRPr lang="zh-TW" altLang="en-US" dirty="0"/>
          </a:p>
          <a:p>
            <a:pPr lvl="2"/>
            <a:r>
              <a:rPr lang="zh-TW" altLang="en-US" dirty="0"/>
              <a:t>項目說明第二層</a:t>
            </a:r>
            <a:r>
              <a:rPr lang="en-US" altLang="zh-TW" dirty="0"/>
              <a:t>(24pt./</a:t>
            </a:r>
            <a:r>
              <a:rPr lang="zh-TW" altLang="en-US" dirty="0"/>
              <a:t>置左</a:t>
            </a:r>
            <a:r>
              <a:rPr lang="en-US" altLang="zh-TW" dirty="0"/>
              <a:t>)</a:t>
            </a:r>
            <a:endParaRPr lang="zh-TW" altLang="en-US" dirty="0"/>
          </a:p>
          <a:p>
            <a:pPr lvl="3"/>
            <a:r>
              <a:rPr lang="zh-TW" altLang="en-US" dirty="0"/>
              <a:t>項目說明第三層</a:t>
            </a:r>
            <a:r>
              <a:rPr lang="en-US" altLang="zh-TW" dirty="0"/>
              <a:t>(24pt./</a:t>
            </a:r>
            <a:r>
              <a:rPr lang="zh-TW" altLang="en-US" dirty="0"/>
              <a:t>置左</a:t>
            </a:r>
            <a:r>
              <a:rPr lang="en-US" altLang="zh-TW" dirty="0"/>
              <a:t>)</a:t>
            </a:r>
            <a:endParaRPr lang="zh-TW" altLang="en-US" dirty="0"/>
          </a:p>
          <a:p>
            <a:pPr lvl="4"/>
            <a:r>
              <a:rPr lang="zh-TW" altLang="en-US" dirty="0"/>
              <a:t>項目說明第五層</a:t>
            </a:r>
            <a:r>
              <a:rPr lang="en-US" altLang="zh-TW" dirty="0"/>
              <a:t>(20pt./</a:t>
            </a:r>
            <a:r>
              <a:rPr lang="zh-TW" altLang="en-US" dirty="0"/>
              <a:t>置左</a:t>
            </a:r>
            <a:r>
              <a:rPr lang="en-US" altLang="zh-TW" dirty="0"/>
              <a:t>)</a:t>
            </a:r>
            <a:endParaRPr lang="zh-TW" altLang="en-US" dirty="0"/>
          </a:p>
        </p:txBody>
      </p:sp>
      <p:sp>
        <p:nvSpPr>
          <p:cNvPr id="7" name="日期版面配置區 3"/>
          <p:cNvSpPr>
            <a:spLocks noGrp="1"/>
          </p:cNvSpPr>
          <p:nvPr>
            <p:ph type="dt" sz="half" idx="2"/>
          </p:nvPr>
        </p:nvSpPr>
        <p:spPr>
          <a:xfrm>
            <a:off x="379413" y="4877994"/>
            <a:ext cx="1079500" cy="134540"/>
          </a:xfrm>
          <a:prstGeom prst="rect">
            <a:avLst/>
          </a:prstGeom>
        </p:spPr>
        <p:txBody>
          <a:bodyPr/>
          <a:lstStyle>
            <a:lvl1pPr algn="ctr" eaLnBrk="1" hangingPunct="1">
              <a:defRPr sz="1000" baseline="0">
                <a:solidFill>
                  <a:schemeClr val="tx1"/>
                </a:solidFill>
                <a:latin typeface="微軟正黑體" pitchFamily="34" charset="-120"/>
                <a:ea typeface="微軟正黑體" pitchFamily="34" charset="-120"/>
              </a:defRPr>
            </a:lvl1pPr>
          </a:lstStyle>
          <a:p>
            <a:pPr>
              <a:defRPr/>
            </a:pPr>
            <a:endParaRPr lang="zh-TW" altLang="en-US">
              <a:solidFill>
                <a:prstClr val="black"/>
              </a:solidFill>
            </a:endParaRPr>
          </a:p>
        </p:txBody>
      </p:sp>
      <p:sp>
        <p:nvSpPr>
          <p:cNvPr id="8" name="頁尾版面配置區 4"/>
          <p:cNvSpPr>
            <a:spLocks noGrp="1"/>
          </p:cNvSpPr>
          <p:nvPr>
            <p:ph type="ftr" sz="quarter" idx="3"/>
          </p:nvPr>
        </p:nvSpPr>
        <p:spPr>
          <a:xfrm>
            <a:off x="7624781" y="4877994"/>
            <a:ext cx="1081087" cy="134540"/>
          </a:xfrm>
          <a:prstGeom prst="rect">
            <a:avLst/>
          </a:prstGeom>
        </p:spPr>
        <p:txBody>
          <a:bodyPr/>
          <a:lstStyle>
            <a:lvl1pPr algn="ctr" eaLnBrk="1" hangingPunct="1">
              <a:defRPr sz="1000" baseline="0">
                <a:solidFill>
                  <a:schemeClr val="tx1"/>
                </a:solidFill>
                <a:latin typeface="微軟正黑體" pitchFamily="34" charset="-120"/>
                <a:ea typeface="微軟正黑體" pitchFamily="34" charset="-120"/>
              </a:defRPr>
            </a:lvl1pPr>
          </a:lstStyle>
          <a:p>
            <a:pPr>
              <a:defRPr/>
            </a:pPr>
            <a:endParaRPr lang="zh-TW" altLang="en-US">
              <a:solidFill>
                <a:prstClr val="black"/>
              </a:solidFill>
            </a:endParaRPr>
          </a:p>
        </p:txBody>
      </p:sp>
      <p:sp>
        <p:nvSpPr>
          <p:cNvPr id="10" name="投影片編號版面配置區 5">
            <a:extLst>
              <a:ext uri="{FF2B5EF4-FFF2-40B4-BE49-F238E27FC236}">
                <a16:creationId xmlns:a16="http://schemas.microsoft.com/office/drawing/2014/main" id="{44E89934-7D44-42A5-AD6A-79CE9A3FD3E0}"/>
              </a:ext>
            </a:extLst>
          </p:cNvPr>
          <p:cNvSpPr>
            <a:spLocks noGrp="1"/>
          </p:cNvSpPr>
          <p:nvPr>
            <p:ph type="sldNum" sz="quarter" idx="4"/>
          </p:nvPr>
        </p:nvSpPr>
        <p:spPr>
          <a:xfrm>
            <a:off x="4002088" y="4937733"/>
            <a:ext cx="1079500" cy="134540"/>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aseline="0">
                <a:latin typeface="Arial" panose="020B0604020202020204" pitchFamily="34" charset="0"/>
                <a:ea typeface="微軟正黑體" pitchFamily="34" charset="-120"/>
              </a:defRPr>
            </a:lvl1pPr>
          </a:lstStyle>
          <a:p>
            <a:pPr>
              <a:defRPr/>
            </a:pPr>
            <a:fld id="{76B26207-179E-4462-BAB2-389A1F2F153E}" type="slidenum">
              <a:rPr lang="zh-TW" altLang="en-US" smtClean="0"/>
              <a:pPr>
                <a:defRPr/>
              </a:pPr>
              <a:t>‹#›</a:t>
            </a:fld>
            <a:endParaRPr lang="zh-TW" altLang="en-US"/>
          </a:p>
        </p:txBody>
      </p:sp>
    </p:spTree>
    <p:extLst>
      <p:ext uri="{BB962C8B-B14F-4D97-AF65-F5344CB8AC3E}">
        <p14:creationId xmlns:p14="http://schemas.microsoft.com/office/powerpoint/2010/main" val="2483148321"/>
      </p:ext>
    </p:extLst>
  </p:cSld>
  <p:clrMap bg1="lt1" tx1="dk1" bg2="lt2" tx2="dk2" accent1="accent1" accent2="accent2" accent3="accent3" accent4="accent4" accent5="accent5" accent6="accent6" hlink="hlink" folHlink="folHlink"/>
  <p:sldLayoutIdLst>
    <p:sldLayoutId id="2147488429" r:id="rId1"/>
    <p:sldLayoutId id="2147488430" r:id="rId2"/>
    <p:sldLayoutId id="2147488431" r:id="rId3"/>
    <p:sldLayoutId id="2147488432" r:id="rId4"/>
    <p:sldLayoutId id="2147488433" r:id="rId5"/>
  </p:sldLayoutIdLst>
  <p:hf hdr="0" ftr="0" dt="0"/>
  <p:txStyles>
    <p:titleStyle>
      <a:lvl1pPr algn="l" rtl="0" eaLnBrk="0" fontAlgn="base" hangingPunct="0">
        <a:spcBef>
          <a:spcPct val="0"/>
        </a:spcBef>
        <a:spcAft>
          <a:spcPct val="0"/>
        </a:spcAft>
        <a:defRPr sz="3200" b="1" kern="1200" baseline="0">
          <a:solidFill>
            <a:schemeClr val="tx1"/>
          </a:solidFill>
          <a:latin typeface="Arial" panose="020B0604020202020204" pitchFamily="34" charset="0"/>
          <a:ea typeface="微軟正黑體" pitchFamily="34" charset="-120"/>
          <a:cs typeface="+mj-cs"/>
        </a:defRPr>
      </a:lvl1pPr>
      <a:lvl2pPr algn="l" rtl="0" eaLnBrk="0" fontAlgn="base" hangingPunct="0">
        <a:spcBef>
          <a:spcPct val="0"/>
        </a:spcBef>
        <a:spcAft>
          <a:spcPct val="0"/>
        </a:spcAft>
        <a:defRPr sz="3200" b="1">
          <a:solidFill>
            <a:schemeClr val="tx1"/>
          </a:solidFill>
          <a:latin typeface="Arial" charset="0"/>
          <a:ea typeface="微軟正黑體" pitchFamily="34" charset="-120"/>
        </a:defRPr>
      </a:lvl2pPr>
      <a:lvl3pPr algn="l" rtl="0" eaLnBrk="0" fontAlgn="base" hangingPunct="0">
        <a:spcBef>
          <a:spcPct val="0"/>
        </a:spcBef>
        <a:spcAft>
          <a:spcPct val="0"/>
        </a:spcAft>
        <a:defRPr sz="3200" b="1">
          <a:solidFill>
            <a:schemeClr val="tx1"/>
          </a:solidFill>
          <a:latin typeface="Arial" charset="0"/>
          <a:ea typeface="微軟正黑體" pitchFamily="34" charset="-120"/>
        </a:defRPr>
      </a:lvl3pPr>
      <a:lvl4pPr algn="l" rtl="0" eaLnBrk="0" fontAlgn="base" hangingPunct="0">
        <a:spcBef>
          <a:spcPct val="0"/>
        </a:spcBef>
        <a:spcAft>
          <a:spcPct val="0"/>
        </a:spcAft>
        <a:defRPr sz="3200" b="1">
          <a:solidFill>
            <a:schemeClr val="tx1"/>
          </a:solidFill>
          <a:latin typeface="Arial" charset="0"/>
          <a:ea typeface="微軟正黑體" pitchFamily="34" charset="-120"/>
        </a:defRPr>
      </a:lvl4pPr>
      <a:lvl5pPr algn="l" rtl="0" eaLnBrk="0" fontAlgn="base" hangingPunct="0">
        <a:spcBef>
          <a:spcPct val="0"/>
        </a:spcBef>
        <a:spcAft>
          <a:spcPct val="0"/>
        </a:spcAft>
        <a:defRPr sz="3200" b="1">
          <a:solidFill>
            <a:schemeClr val="tx1"/>
          </a:solidFill>
          <a:latin typeface="Arial" charset="0"/>
          <a:ea typeface="微軟正黑體" pitchFamily="34" charset="-120"/>
        </a:defRPr>
      </a:lvl5pPr>
      <a:lvl6pPr marL="457200" algn="l" rtl="0" eaLnBrk="1" fontAlgn="base" hangingPunct="1">
        <a:spcBef>
          <a:spcPct val="0"/>
        </a:spcBef>
        <a:spcAft>
          <a:spcPct val="0"/>
        </a:spcAft>
        <a:defRPr sz="3200" b="1">
          <a:solidFill>
            <a:schemeClr val="tx1"/>
          </a:solidFill>
          <a:latin typeface="Arial" charset="0"/>
          <a:ea typeface="微軟正黑體" pitchFamily="34" charset="-120"/>
        </a:defRPr>
      </a:lvl6pPr>
      <a:lvl7pPr marL="914400" algn="l" rtl="0" eaLnBrk="1" fontAlgn="base" hangingPunct="1">
        <a:spcBef>
          <a:spcPct val="0"/>
        </a:spcBef>
        <a:spcAft>
          <a:spcPct val="0"/>
        </a:spcAft>
        <a:defRPr sz="3200" b="1">
          <a:solidFill>
            <a:schemeClr val="tx1"/>
          </a:solidFill>
          <a:latin typeface="Arial" charset="0"/>
          <a:ea typeface="微軟正黑體" pitchFamily="34" charset="-120"/>
        </a:defRPr>
      </a:lvl7pPr>
      <a:lvl8pPr marL="1371600" algn="l" rtl="0" eaLnBrk="1" fontAlgn="base" hangingPunct="1">
        <a:spcBef>
          <a:spcPct val="0"/>
        </a:spcBef>
        <a:spcAft>
          <a:spcPct val="0"/>
        </a:spcAft>
        <a:defRPr sz="3200" b="1">
          <a:solidFill>
            <a:schemeClr val="tx1"/>
          </a:solidFill>
          <a:latin typeface="Arial" charset="0"/>
          <a:ea typeface="微軟正黑體" pitchFamily="34" charset="-120"/>
        </a:defRPr>
      </a:lvl8pPr>
      <a:lvl9pPr marL="1828800" algn="l" rtl="0" eaLnBrk="1" fontAlgn="base" hangingPunct="1">
        <a:spcBef>
          <a:spcPct val="0"/>
        </a:spcBef>
        <a:spcAft>
          <a:spcPct val="0"/>
        </a:spcAft>
        <a:defRPr sz="3200" b="1">
          <a:solidFill>
            <a:schemeClr val="tx1"/>
          </a:solidFill>
          <a:latin typeface="Arial" charset="0"/>
          <a:ea typeface="微軟正黑體" pitchFamily="34" charset="-120"/>
        </a:defRPr>
      </a:lvl9pPr>
    </p:titleStyle>
    <p:bodyStyle>
      <a:lvl1pPr marL="273050" indent="-273050" algn="l" rtl="0" eaLnBrk="0" fontAlgn="base" hangingPunct="0">
        <a:spcBef>
          <a:spcPct val="20000"/>
        </a:spcBef>
        <a:spcAft>
          <a:spcPct val="0"/>
        </a:spcAft>
        <a:buFont typeface="Arial" pitchFamily="34" charset="0"/>
        <a:buChar char="•"/>
        <a:defRPr sz="2400" b="1" kern="1200" baseline="0">
          <a:solidFill>
            <a:schemeClr val="tx1"/>
          </a:solidFill>
          <a:latin typeface="微軟正黑體" panose="020B0604030504040204" pitchFamily="34" charset="-120"/>
          <a:ea typeface="微軟正黑體" pitchFamily="34" charset="-120"/>
          <a:cs typeface="+mn-cs"/>
        </a:defRPr>
      </a:lvl1pPr>
      <a:lvl2pPr marL="273050" indent="-273050" algn="l" rtl="0" eaLnBrk="0" fontAlgn="base" hangingPunct="0">
        <a:spcBef>
          <a:spcPct val="20000"/>
        </a:spcBef>
        <a:spcAft>
          <a:spcPct val="0"/>
        </a:spcAft>
        <a:buFont typeface="Wingdings" pitchFamily="2" charset="2"/>
        <a:buChar char="n"/>
        <a:defRPr sz="2400" b="1" kern="1200" baseline="0">
          <a:solidFill>
            <a:schemeClr val="tx1"/>
          </a:solidFill>
          <a:latin typeface="微軟正黑體" panose="020B0604030504040204" pitchFamily="34" charset="-120"/>
          <a:ea typeface="微軟正黑體" pitchFamily="34" charset="-120"/>
          <a:cs typeface="+mn-cs"/>
        </a:defRPr>
      </a:lvl2pPr>
      <a:lvl3pPr marL="273050" indent="-273050" algn="l" rtl="0" eaLnBrk="0" fontAlgn="base" hangingPunct="0">
        <a:spcBef>
          <a:spcPct val="20000"/>
        </a:spcBef>
        <a:spcAft>
          <a:spcPct val="0"/>
        </a:spcAft>
        <a:buFont typeface="Wingdings" pitchFamily="2" charset="2"/>
        <a:buChar char="l"/>
        <a:defRPr sz="2400" b="1" kern="1200" baseline="0">
          <a:solidFill>
            <a:schemeClr val="tx1"/>
          </a:solidFill>
          <a:latin typeface="微軟正黑體" panose="020B0604030504040204" pitchFamily="34" charset="-120"/>
          <a:ea typeface="微軟正黑體" pitchFamily="34" charset="-120"/>
          <a:cs typeface="+mn-cs"/>
        </a:defRPr>
      </a:lvl3pPr>
      <a:lvl4pPr marL="273050" indent="-273050" algn="l" rtl="0" eaLnBrk="0" fontAlgn="base" hangingPunct="0">
        <a:spcBef>
          <a:spcPct val="20000"/>
        </a:spcBef>
        <a:spcAft>
          <a:spcPct val="0"/>
        </a:spcAft>
        <a:buFont typeface="Arial" pitchFamily="34" charset="0"/>
        <a:buChar char="–"/>
        <a:defRPr sz="2400" b="1" kern="1200" baseline="0">
          <a:solidFill>
            <a:schemeClr val="tx1"/>
          </a:solidFill>
          <a:latin typeface="微軟正黑體" panose="020B0604030504040204" pitchFamily="34" charset="-120"/>
          <a:ea typeface="微軟正黑體" pitchFamily="34" charset="-120"/>
          <a:cs typeface="+mn-cs"/>
        </a:defRPr>
      </a:lvl4pPr>
      <a:lvl5pPr marL="573088" indent="-300038" algn="l" rtl="0" eaLnBrk="0" fontAlgn="base" hangingPunct="0">
        <a:spcBef>
          <a:spcPct val="20000"/>
        </a:spcBef>
        <a:spcAft>
          <a:spcPct val="0"/>
        </a:spcAft>
        <a:buFont typeface="Arial" pitchFamily="34" charset="0"/>
        <a:buChar char="–"/>
        <a:defRPr sz="2000" b="1" kern="1200" baseline="0">
          <a:solidFill>
            <a:schemeClr val="tx1"/>
          </a:solidFill>
          <a:latin typeface="微軟正黑體" panose="020B0604030504040204"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6.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版面配置區 5"/>
          <p:cNvSpPr>
            <a:spLocks noGrp="1"/>
          </p:cNvSpPr>
          <p:nvPr>
            <p:ph type="body" idx="1"/>
          </p:nvPr>
        </p:nvSpPr>
        <p:spPr>
          <a:xfrm>
            <a:off x="5292080" y="2618869"/>
            <a:ext cx="3276000" cy="1393041"/>
          </a:xfrm>
        </p:spPr>
        <p:txBody>
          <a:bodyPr/>
          <a:lstStyle/>
          <a:p>
            <a:pPr marL="239713" indent="-239713" eaLnBrk="1" hangingPunct="1">
              <a:lnSpc>
                <a:spcPct val="90000"/>
              </a:lnSpc>
              <a:buFont typeface="Wingdings" pitchFamily="2" charset="2"/>
              <a:buChar char="l"/>
            </a:pPr>
            <a:r>
              <a:rPr lang="en-US" altLang="zh-TW" dirty="0">
                <a:solidFill>
                  <a:schemeClr val="tx1"/>
                </a:solidFill>
              </a:rPr>
              <a:t>113</a:t>
            </a:r>
            <a:r>
              <a:rPr lang="zh-TW" altLang="en-US" dirty="0">
                <a:solidFill>
                  <a:schemeClr val="tx1"/>
                </a:solidFill>
              </a:rPr>
              <a:t>年董事會績效評估報告</a:t>
            </a:r>
            <a:endParaRPr lang="zh-CN" altLang="en-US" dirty="0">
              <a:solidFill>
                <a:schemeClr val="tx2"/>
              </a:solidFill>
            </a:endParaRPr>
          </a:p>
          <a:p>
            <a:pPr eaLnBrk="1" hangingPunct="1">
              <a:lnSpc>
                <a:spcPct val="90000"/>
              </a:lnSpc>
            </a:pPr>
            <a:endParaRPr lang="en-US" altLang="zh-TW" dirty="0"/>
          </a:p>
        </p:txBody>
      </p:sp>
      <p:sp>
        <p:nvSpPr>
          <p:cNvPr id="3" name="投影片編號版面配置區 2">
            <a:extLst>
              <a:ext uri="{FF2B5EF4-FFF2-40B4-BE49-F238E27FC236}">
                <a16:creationId xmlns:a16="http://schemas.microsoft.com/office/drawing/2014/main" id="{4B7DE6F1-FCBB-481E-985E-177C0259D6F7}"/>
              </a:ext>
            </a:extLst>
          </p:cNvPr>
          <p:cNvSpPr>
            <a:spLocks noGrp="1"/>
          </p:cNvSpPr>
          <p:nvPr>
            <p:ph type="sldNum" sz="quarter" idx="4"/>
          </p:nvPr>
        </p:nvSpPr>
        <p:spPr/>
        <p:txBody>
          <a:bodyPr/>
          <a:lstStyle/>
          <a:p>
            <a:pPr>
              <a:defRPr/>
            </a:pPr>
            <a:fld id="{76B26207-179E-4462-BAB2-389A1F2F153E}" type="slidenum">
              <a:rPr lang="zh-TW" altLang="en-US" smtClean="0"/>
              <a:pPr>
                <a:defRPr/>
              </a:pPr>
              <a:t>0</a:t>
            </a:fld>
            <a:endParaRPr lang="zh-TW" altLang="en-US" dirty="0"/>
          </a:p>
        </p:txBody>
      </p:sp>
    </p:spTree>
    <p:extLst>
      <p:ext uri="{BB962C8B-B14F-4D97-AF65-F5344CB8AC3E}">
        <p14:creationId xmlns:p14="http://schemas.microsoft.com/office/powerpoint/2010/main" val="3469120937"/>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標題 1">
            <a:extLst>
              <a:ext uri="{FF2B5EF4-FFF2-40B4-BE49-F238E27FC236}">
                <a16:creationId xmlns:a16="http://schemas.microsoft.com/office/drawing/2014/main" id="{9037B60B-D4B6-4D97-B41A-C6AF9C182705}"/>
              </a:ext>
            </a:extLst>
          </p:cNvPr>
          <p:cNvSpPr>
            <a:spLocks noGrp="1"/>
          </p:cNvSpPr>
          <p:nvPr>
            <p:ph type="title"/>
          </p:nvPr>
        </p:nvSpPr>
        <p:spPr bwMode="auto">
          <a:xfrm>
            <a:off x="323528" y="0"/>
            <a:ext cx="7829550" cy="588963"/>
          </a:xfrm>
          <a:prstGeom prst="rect">
            <a:avLst/>
          </a:prstGeom>
          <a:noFill/>
          <a:ln w="9525">
            <a:noFill/>
            <a:miter lim="800000"/>
            <a:headEnd/>
            <a:tailEnd/>
          </a:ln>
        </p:spPr>
        <p:txBody>
          <a:bodyPr anchor="ctr"/>
          <a:lstStyle/>
          <a:p>
            <a:pPr eaLnBrk="1" hangingPunct="1"/>
            <a:r>
              <a:rPr lang="en-US" altLang="zh-TW" dirty="0">
                <a:solidFill>
                  <a:prstClr val="white"/>
                </a:solidFill>
                <a:effectLst/>
              </a:rPr>
              <a:t>113</a:t>
            </a:r>
            <a:r>
              <a:rPr kumimoji="0" lang="zh-TW" altLang="en-US" sz="3600" b="1" dirty="0">
                <a:solidFill>
                  <a:prstClr val="white"/>
                </a:solidFill>
                <a:effectLst/>
              </a:rPr>
              <a:t>年董事會績效評估</a:t>
            </a:r>
            <a:endParaRPr kumimoji="0" lang="zh-TW" altLang="en-US" sz="3200" b="1" dirty="0">
              <a:solidFill>
                <a:prstClr val="white"/>
              </a:solidFill>
              <a:effectLst/>
            </a:endParaRPr>
          </a:p>
        </p:txBody>
      </p:sp>
      <p:sp>
        <p:nvSpPr>
          <p:cNvPr id="5" name="投影片編號版面配置區 4">
            <a:extLst>
              <a:ext uri="{FF2B5EF4-FFF2-40B4-BE49-F238E27FC236}">
                <a16:creationId xmlns:a16="http://schemas.microsoft.com/office/drawing/2014/main" id="{3EF6AE65-057A-4729-8963-D51BB3CD9369}"/>
              </a:ext>
            </a:extLst>
          </p:cNvPr>
          <p:cNvSpPr>
            <a:spLocks noGrp="1"/>
          </p:cNvSpPr>
          <p:nvPr>
            <p:ph type="sldNum" sz="quarter" idx="12"/>
          </p:nvPr>
        </p:nvSpPr>
        <p:spPr/>
        <p:txBody>
          <a:bodyPr/>
          <a:lstStyle/>
          <a:p>
            <a:pPr>
              <a:defRPr/>
            </a:pPr>
            <a:fld id="{751FBB68-FEBF-442A-8CA0-6F4B996406C4}" type="slidenum">
              <a:rPr lang="zh-TW" altLang="en-US" smtClean="0">
                <a:solidFill>
                  <a:prstClr val="black"/>
                </a:solidFill>
              </a:rPr>
              <a:pPr>
                <a:defRPr/>
              </a:pPr>
              <a:t>1</a:t>
            </a:fld>
            <a:endParaRPr lang="zh-TW" altLang="en-US" dirty="0">
              <a:solidFill>
                <a:prstClr val="black"/>
              </a:solidFill>
            </a:endParaRPr>
          </a:p>
        </p:txBody>
      </p:sp>
      <p:sp>
        <p:nvSpPr>
          <p:cNvPr id="3" name="文字方塊 2"/>
          <p:cNvSpPr txBox="1"/>
          <p:nvPr/>
        </p:nvSpPr>
        <p:spPr>
          <a:xfrm>
            <a:off x="467544" y="699542"/>
            <a:ext cx="6408712" cy="369332"/>
          </a:xfrm>
          <a:prstGeom prst="rect">
            <a:avLst/>
          </a:prstGeom>
          <a:noFill/>
        </p:spPr>
        <p:txBody>
          <a:bodyPr wrap="square" rtlCol="0">
            <a:spAutoFit/>
          </a:bodyPr>
          <a:lstStyle/>
          <a:p>
            <a:pPr marL="285750" indent="-285750">
              <a:buFont typeface="Wingdings" pitchFamily="2" charset="2"/>
              <a:buChar char="u"/>
            </a:pPr>
            <a:r>
              <a:rPr lang="zh-TW" altLang="en-US" b="1" dirty="0">
                <a:latin typeface="微軟正黑體" pitchFamily="34" charset="-120"/>
                <a:ea typeface="微軟正黑體" pitchFamily="34" charset="-120"/>
              </a:rPr>
              <a:t>評估依據</a:t>
            </a:r>
            <a:endParaRPr lang="en-US" altLang="zh-TW" b="1" dirty="0">
              <a:latin typeface="微軟正黑體" pitchFamily="34" charset="-120"/>
              <a:ea typeface="微軟正黑體" pitchFamily="34" charset="-120"/>
            </a:endParaRPr>
          </a:p>
        </p:txBody>
      </p:sp>
      <p:sp>
        <p:nvSpPr>
          <p:cNvPr id="7" name="文字方塊 6"/>
          <p:cNvSpPr txBox="1"/>
          <p:nvPr/>
        </p:nvSpPr>
        <p:spPr>
          <a:xfrm>
            <a:off x="467544" y="1635646"/>
            <a:ext cx="6408712" cy="369332"/>
          </a:xfrm>
          <a:prstGeom prst="rect">
            <a:avLst/>
          </a:prstGeom>
          <a:noFill/>
        </p:spPr>
        <p:txBody>
          <a:bodyPr wrap="square" rtlCol="0">
            <a:spAutoFit/>
          </a:bodyPr>
          <a:lstStyle/>
          <a:p>
            <a:pPr marL="285750" indent="-285750">
              <a:buFont typeface="Wingdings" pitchFamily="2" charset="2"/>
              <a:buChar char="u"/>
            </a:pPr>
            <a:r>
              <a:rPr lang="zh-TW" altLang="en-US" b="1" dirty="0">
                <a:latin typeface="微軟正黑體" pitchFamily="34" charset="-120"/>
                <a:ea typeface="微軟正黑體" pitchFamily="34" charset="-120"/>
              </a:rPr>
              <a:t>評估週期</a:t>
            </a:r>
            <a:r>
              <a:rPr lang="zh-TW" altLang="zh-TW" b="1" dirty="0">
                <a:latin typeface="微軟正黑體" pitchFamily="34" charset="-120"/>
                <a:ea typeface="微軟正黑體" pitchFamily="34" charset="-120"/>
              </a:rPr>
              <a:t>及期間</a:t>
            </a:r>
          </a:p>
        </p:txBody>
      </p:sp>
      <p:sp>
        <p:nvSpPr>
          <p:cNvPr id="8" name="文字方塊 7"/>
          <p:cNvSpPr txBox="1"/>
          <p:nvPr/>
        </p:nvSpPr>
        <p:spPr>
          <a:xfrm>
            <a:off x="437274" y="2579627"/>
            <a:ext cx="6408712" cy="369332"/>
          </a:xfrm>
          <a:prstGeom prst="rect">
            <a:avLst/>
          </a:prstGeom>
          <a:noFill/>
        </p:spPr>
        <p:txBody>
          <a:bodyPr wrap="square" rtlCol="0">
            <a:spAutoFit/>
          </a:bodyPr>
          <a:lstStyle/>
          <a:p>
            <a:pPr marL="285750" indent="-285750">
              <a:buFont typeface="Wingdings" pitchFamily="2" charset="2"/>
              <a:buChar char="u"/>
            </a:pPr>
            <a:r>
              <a:rPr lang="zh-TW" altLang="en-US" b="1" dirty="0">
                <a:latin typeface="微軟正黑體" pitchFamily="34" charset="-120"/>
                <a:ea typeface="微軟正黑體" pitchFamily="34" charset="-120"/>
              </a:rPr>
              <a:t>評估範圍及方式</a:t>
            </a:r>
            <a:endParaRPr lang="en-US" altLang="zh-TW" b="1" dirty="0">
              <a:latin typeface="微軟正黑體" pitchFamily="34" charset="-120"/>
              <a:ea typeface="微軟正黑體" pitchFamily="34" charset="-120"/>
            </a:endParaRPr>
          </a:p>
        </p:txBody>
      </p:sp>
      <p:sp>
        <p:nvSpPr>
          <p:cNvPr id="9" name="文字方塊 8"/>
          <p:cNvSpPr txBox="1"/>
          <p:nvPr/>
        </p:nvSpPr>
        <p:spPr>
          <a:xfrm>
            <a:off x="467544" y="3579862"/>
            <a:ext cx="6408712" cy="369332"/>
          </a:xfrm>
          <a:prstGeom prst="rect">
            <a:avLst/>
          </a:prstGeom>
          <a:noFill/>
        </p:spPr>
        <p:txBody>
          <a:bodyPr wrap="square" rtlCol="0">
            <a:spAutoFit/>
          </a:bodyPr>
          <a:lstStyle/>
          <a:p>
            <a:pPr marL="285750" indent="-285750">
              <a:buFont typeface="Wingdings" pitchFamily="2" charset="2"/>
              <a:buChar char="u"/>
            </a:pPr>
            <a:r>
              <a:rPr lang="zh-TW" altLang="en-US" b="1" dirty="0">
                <a:latin typeface="微軟正黑體" pitchFamily="34" charset="-120"/>
                <a:ea typeface="微軟正黑體" pitchFamily="34" charset="-120"/>
              </a:rPr>
              <a:t>評估程序</a:t>
            </a:r>
            <a:endParaRPr lang="en-US" altLang="zh-TW" b="1" dirty="0">
              <a:latin typeface="微軟正黑體" pitchFamily="34" charset="-120"/>
              <a:ea typeface="微軟正黑體" pitchFamily="34" charset="-120"/>
            </a:endParaRPr>
          </a:p>
        </p:txBody>
      </p:sp>
      <p:sp>
        <p:nvSpPr>
          <p:cNvPr id="6" name="文字方塊 5"/>
          <p:cNvSpPr txBox="1"/>
          <p:nvPr/>
        </p:nvSpPr>
        <p:spPr>
          <a:xfrm>
            <a:off x="755576" y="1040418"/>
            <a:ext cx="7920880" cy="523220"/>
          </a:xfrm>
          <a:prstGeom prst="rect">
            <a:avLst/>
          </a:prstGeom>
          <a:noFill/>
        </p:spPr>
        <p:txBody>
          <a:bodyPr wrap="square" rtlCol="0">
            <a:spAutoFit/>
          </a:bodyPr>
          <a:lstStyle/>
          <a:p>
            <a:r>
              <a:rPr lang="zh-TW" altLang="zh-TW" sz="1400" dirty="0">
                <a:latin typeface="微軟正黑體" pitchFamily="34" charset="-120"/>
                <a:ea typeface="微軟正黑體" pitchFamily="34" charset="-120"/>
              </a:rPr>
              <a:t>依據「證券商公司治理實務守則」第三十七條規定訂定「董事會績效評估辦法」，規範本公司每年應執行董事會績效評估。</a:t>
            </a:r>
          </a:p>
        </p:txBody>
      </p:sp>
      <p:sp>
        <p:nvSpPr>
          <p:cNvPr id="11" name="文字方塊 10"/>
          <p:cNvSpPr txBox="1"/>
          <p:nvPr/>
        </p:nvSpPr>
        <p:spPr>
          <a:xfrm>
            <a:off x="755576" y="1995686"/>
            <a:ext cx="7920880" cy="523220"/>
          </a:xfrm>
          <a:prstGeom prst="rect">
            <a:avLst/>
          </a:prstGeom>
          <a:noFill/>
        </p:spPr>
        <p:txBody>
          <a:bodyPr wrap="square" rtlCol="0">
            <a:spAutoFit/>
          </a:bodyPr>
          <a:lstStyle/>
          <a:p>
            <a:r>
              <a:rPr lang="zh-TW" altLang="zh-TW" sz="1400" dirty="0">
                <a:latin typeface="微軟正黑體" pitchFamily="34" charset="-120"/>
                <a:ea typeface="微軟正黑體" pitchFamily="34" charset="-120"/>
              </a:rPr>
              <a:t>本公司董事會每年應依據辦法之評估程序及評估指標執行內部董事會績效評估。</a:t>
            </a:r>
          </a:p>
          <a:p>
            <a:r>
              <a:rPr lang="zh-TW" altLang="zh-TW" sz="1400" dirty="0">
                <a:latin typeface="微軟正黑體" pitchFamily="34" charset="-120"/>
                <a:ea typeface="微軟正黑體" pitchFamily="34" charset="-120"/>
              </a:rPr>
              <a:t>董事會績效評估結果，應於次一年度第一季結束前完成。</a:t>
            </a:r>
          </a:p>
        </p:txBody>
      </p:sp>
      <p:sp>
        <p:nvSpPr>
          <p:cNvPr id="12" name="文字方塊 11"/>
          <p:cNvSpPr txBox="1"/>
          <p:nvPr/>
        </p:nvSpPr>
        <p:spPr>
          <a:xfrm>
            <a:off x="755576" y="2931790"/>
            <a:ext cx="7920880" cy="523220"/>
          </a:xfrm>
          <a:prstGeom prst="rect">
            <a:avLst/>
          </a:prstGeom>
          <a:noFill/>
        </p:spPr>
        <p:txBody>
          <a:bodyPr wrap="square" rtlCol="0">
            <a:spAutoFit/>
          </a:bodyPr>
          <a:lstStyle/>
          <a:p>
            <a:r>
              <a:rPr lang="zh-TW" altLang="zh-TW" sz="1400" dirty="0">
                <a:latin typeface="微軟正黑體" pitchFamily="34" charset="-120"/>
                <a:ea typeface="微軟正黑體" pitchFamily="34" charset="-120"/>
              </a:rPr>
              <a:t>評估範圍：董事會、個別董事成員、</a:t>
            </a:r>
            <a:r>
              <a:rPr lang="zh-TW" altLang="en-US" sz="1400" dirty="0">
                <a:latin typeface="微軟正黑體" pitchFamily="34" charset="-120"/>
                <a:ea typeface="微軟正黑體" pitchFamily="34" charset="-120"/>
              </a:rPr>
              <a:t>審計委員會</a:t>
            </a:r>
            <a:r>
              <a:rPr lang="zh-TW" altLang="zh-TW" sz="1400" dirty="0">
                <a:latin typeface="微軟正黑體" pitchFamily="34" charset="-120"/>
                <a:ea typeface="微軟正黑體" pitchFamily="34" charset="-120"/>
              </a:rPr>
              <a:t>之績效評估。</a:t>
            </a:r>
            <a:endParaRPr lang="en-US" altLang="zh-TW" sz="1400" dirty="0">
              <a:latin typeface="微軟正黑體" pitchFamily="34" charset="-120"/>
              <a:ea typeface="微軟正黑體" pitchFamily="34" charset="-120"/>
            </a:endParaRPr>
          </a:p>
          <a:p>
            <a:r>
              <a:rPr lang="zh-TW" altLang="zh-TW" sz="1400" dirty="0">
                <a:latin typeface="微軟正黑體" pitchFamily="34" charset="-120"/>
                <a:ea typeface="微軟正黑體" pitchFamily="34" charset="-120"/>
              </a:rPr>
              <a:t>評估方式：董事會內部自評、董事會成員自評、</a:t>
            </a:r>
            <a:r>
              <a:rPr lang="zh-TW" altLang="en-US" sz="1400" dirty="0">
                <a:latin typeface="微軟正黑體" pitchFamily="34" charset="-120"/>
                <a:ea typeface="微軟正黑體" pitchFamily="34" charset="-120"/>
              </a:rPr>
              <a:t>審計委員會內部</a:t>
            </a:r>
            <a:r>
              <a:rPr lang="zh-TW" altLang="zh-TW" sz="1400" dirty="0">
                <a:latin typeface="微軟正黑體" pitchFamily="34" charset="-120"/>
                <a:ea typeface="微軟正黑體" pitchFamily="34" charset="-120"/>
              </a:rPr>
              <a:t>自評。</a:t>
            </a:r>
          </a:p>
        </p:txBody>
      </p:sp>
      <p:sp>
        <p:nvSpPr>
          <p:cNvPr id="13" name="文字方塊 12"/>
          <p:cNvSpPr txBox="1"/>
          <p:nvPr/>
        </p:nvSpPr>
        <p:spPr>
          <a:xfrm>
            <a:off x="755576" y="3930030"/>
            <a:ext cx="7920880" cy="523220"/>
          </a:xfrm>
          <a:prstGeom prst="rect">
            <a:avLst/>
          </a:prstGeom>
          <a:noFill/>
        </p:spPr>
        <p:txBody>
          <a:bodyPr wrap="square" rtlCol="0">
            <a:spAutoFit/>
          </a:bodyPr>
          <a:lstStyle/>
          <a:p>
            <a:r>
              <a:rPr lang="zh-TW" altLang="zh-TW" sz="1400" dirty="0">
                <a:latin typeface="微軟正黑體" pitchFamily="34" charset="-120"/>
                <a:ea typeface="微軟正黑體" pitchFamily="34" charset="-120"/>
              </a:rPr>
              <a:t>由董事及</a:t>
            </a:r>
            <a:r>
              <a:rPr lang="zh-TW" altLang="en-US" sz="1400" dirty="0">
                <a:latin typeface="微軟正黑體" pitchFamily="34" charset="-120"/>
                <a:ea typeface="微軟正黑體" pitchFamily="34" charset="-120"/>
              </a:rPr>
              <a:t>審計</a:t>
            </a:r>
            <a:r>
              <a:rPr lang="zh-TW" altLang="zh-TW" sz="1400" dirty="0">
                <a:latin typeface="微軟正黑體" pitchFamily="34" charset="-120"/>
                <a:ea typeface="微軟正黑體" pitchFamily="34" charset="-120"/>
              </a:rPr>
              <a:t>委員會</a:t>
            </a:r>
            <a:r>
              <a:rPr lang="zh-TW" altLang="en-US" sz="1400" dirty="0">
                <a:latin typeface="微軟正黑體" pitchFamily="34" charset="-120"/>
                <a:ea typeface="微軟正黑體" pitchFamily="34" charset="-120"/>
              </a:rPr>
              <a:t>委</a:t>
            </a:r>
            <a:r>
              <a:rPr lang="zh-TW" altLang="zh-TW" sz="1400" dirty="0">
                <a:latin typeface="微軟正黑體" pitchFamily="34" charset="-120"/>
                <a:ea typeface="微軟正黑體" pitchFamily="34" charset="-120"/>
              </a:rPr>
              <a:t>員自評，分別填寫「董事會績效評估自評問卷」、「董事成員績效評估自評問卷」或「審計委員會績效評估自評問卷」。</a:t>
            </a:r>
          </a:p>
        </p:txBody>
      </p:sp>
    </p:spTree>
    <p:extLst>
      <p:ext uri="{BB962C8B-B14F-4D97-AF65-F5344CB8AC3E}">
        <p14:creationId xmlns:p14="http://schemas.microsoft.com/office/powerpoint/2010/main" val="3368522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標題 1">
            <a:extLst>
              <a:ext uri="{FF2B5EF4-FFF2-40B4-BE49-F238E27FC236}">
                <a16:creationId xmlns:a16="http://schemas.microsoft.com/office/drawing/2014/main" id="{9037B60B-D4B6-4D97-B41A-C6AF9C182705}"/>
              </a:ext>
            </a:extLst>
          </p:cNvPr>
          <p:cNvSpPr>
            <a:spLocks noGrp="1"/>
          </p:cNvSpPr>
          <p:nvPr>
            <p:ph type="title"/>
          </p:nvPr>
        </p:nvSpPr>
        <p:spPr bwMode="auto">
          <a:xfrm>
            <a:off x="323528" y="0"/>
            <a:ext cx="7829550" cy="588963"/>
          </a:xfrm>
          <a:prstGeom prst="rect">
            <a:avLst/>
          </a:prstGeom>
          <a:noFill/>
          <a:ln w="9525">
            <a:noFill/>
            <a:miter lim="800000"/>
            <a:headEnd/>
            <a:tailEnd/>
          </a:ln>
        </p:spPr>
        <p:txBody>
          <a:bodyPr anchor="ctr"/>
          <a:lstStyle/>
          <a:p>
            <a:pPr eaLnBrk="1" hangingPunct="1"/>
            <a:r>
              <a:rPr lang="en-US" altLang="zh-TW" dirty="0">
                <a:solidFill>
                  <a:prstClr val="white"/>
                </a:solidFill>
                <a:effectLst/>
              </a:rPr>
              <a:t>113</a:t>
            </a:r>
            <a:r>
              <a:rPr kumimoji="0" lang="zh-TW" altLang="en-US" sz="3600" b="1" dirty="0">
                <a:solidFill>
                  <a:prstClr val="white"/>
                </a:solidFill>
                <a:effectLst/>
              </a:rPr>
              <a:t>年董事會績效評估</a:t>
            </a:r>
            <a:endParaRPr kumimoji="0" lang="zh-TW" altLang="en-US" sz="3200" b="1" dirty="0">
              <a:solidFill>
                <a:prstClr val="white"/>
              </a:solidFill>
              <a:effectLst/>
            </a:endParaRPr>
          </a:p>
        </p:txBody>
      </p:sp>
      <p:sp>
        <p:nvSpPr>
          <p:cNvPr id="5" name="投影片編號版面配置區 4">
            <a:extLst>
              <a:ext uri="{FF2B5EF4-FFF2-40B4-BE49-F238E27FC236}">
                <a16:creationId xmlns:a16="http://schemas.microsoft.com/office/drawing/2014/main" id="{3EF6AE65-057A-4729-8963-D51BB3CD9369}"/>
              </a:ext>
            </a:extLst>
          </p:cNvPr>
          <p:cNvSpPr>
            <a:spLocks noGrp="1"/>
          </p:cNvSpPr>
          <p:nvPr>
            <p:ph type="sldNum" sz="quarter" idx="12"/>
          </p:nvPr>
        </p:nvSpPr>
        <p:spPr/>
        <p:txBody>
          <a:bodyPr/>
          <a:lstStyle/>
          <a:p>
            <a:pPr>
              <a:defRPr/>
            </a:pPr>
            <a:fld id="{751FBB68-FEBF-442A-8CA0-6F4B996406C4}" type="slidenum">
              <a:rPr lang="zh-TW" altLang="en-US" smtClean="0">
                <a:solidFill>
                  <a:prstClr val="black"/>
                </a:solidFill>
              </a:rPr>
              <a:pPr>
                <a:defRPr/>
              </a:pPr>
              <a:t>2</a:t>
            </a:fld>
            <a:endParaRPr lang="zh-TW" altLang="en-US" dirty="0">
              <a:solidFill>
                <a:prstClr val="black"/>
              </a:solidFill>
            </a:endParaRPr>
          </a:p>
        </p:txBody>
      </p:sp>
      <p:sp>
        <p:nvSpPr>
          <p:cNvPr id="3" name="文字方塊 2"/>
          <p:cNvSpPr txBox="1"/>
          <p:nvPr/>
        </p:nvSpPr>
        <p:spPr>
          <a:xfrm>
            <a:off x="467544" y="699542"/>
            <a:ext cx="6408712" cy="369332"/>
          </a:xfrm>
          <a:prstGeom prst="rect">
            <a:avLst/>
          </a:prstGeom>
          <a:noFill/>
        </p:spPr>
        <p:txBody>
          <a:bodyPr wrap="square" rtlCol="0">
            <a:spAutoFit/>
          </a:bodyPr>
          <a:lstStyle/>
          <a:p>
            <a:pPr marL="285750" indent="-285750">
              <a:buFont typeface="Wingdings" pitchFamily="2" charset="2"/>
              <a:buChar char="u"/>
            </a:pPr>
            <a:r>
              <a:rPr lang="zh-TW" altLang="zh-TW" b="1" dirty="0">
                <a:latin typeface="微軟正黑體" pitchFamily="34" charset="-120"/>
                <a:ea typeface="微軟正黑體" pitchFamily="34" charset="-120"/>
              </a:rPr>
              <a:t>評估面向與指標</a:t>
            </a:r>
            <a:endParaRPr lang="en-US" altLang="zh-TW" b="1" dirty="0">
              <a:latin typeface="微軟正黑體" pitchFamily="34" charset="-120"/>
              <a:ea typeface="微軟正黑體" pitchFamily="34" charset="-120"/>
            </a:endParaRPr>
          </a:p>
        </p:txBody>
      </p:sp>
      <p:graphicFrame>
        <p:nvGraphicFramePr>
          <p:cNvPr id="2" name="表格 1"/>
          <p:cNvGraphicFramePr>
            <a:graphicFrameLocks noGrp="1"/>
          </p:cNvGraphicFramePr>
          <p:nvPr>
            <p:extLst>
              <p:ext uri="{D42A27DB-BD31-4B8C-83A1-F6EECF244321}">
                <p14:modId xmlns:p14="http://schemas.microsoft.com/office/powerpoint/2010/main" val="1309817957"/>
              </p:ext>
            </p:extLst>
          </p:nvPr>
        </p:nvGraphicFramePr>
        <p:xfrm>
          <a:off x="827584" y="1068875"/>
          <a:ext cx="7704855" cy="3447091"/>
        </p:xfrm>
        <a:graphic>
          <a:graphicData uri="http://schemas.openxmlformats.org/drawingml/2006/table">
            <a:tbl>
              <a:tblPr firstRow="1" firstCol="1" bandRow="1">
                <a:tableStyleId>{FABFCF23-3B69-468F-B69F-88F6DE6A72F2}</a:tableStyleId>
              </a:tblPr>
              <a:tblGrid>
                <a:gridCol w="2568285">
                  <a:extLst>
                    <a:ext uri="{9D8B030D-6E8A-4147-A177-3AD203B41FA5}">
                      <a16:colId xmlns:a16="http://schemas.microsoft.com/office/drawing/2014/main" val="20000"/>
                    </a:ext>
                  </a:extLst>
                </a:gridCol>
                <a:gridCol w="2568285">
                  <a:extLst>
                    <a:ext uri="{9D8B030D-6E8A-4147-A177-3AD203B41FA5}">
                      <a16:colId xmlns:a16="http://schemas.microsoft.com/office/drawing/2014/main" val="20001"/>
                    </a:ext>
                  </a:extLst>
                </a:gridCol>
                <a:gridCol w="2568285">
                  <a:extLst>
                    <a:ext uri="{9D8B030D-6E8A-4147-A177-3AD203B41FA5}">
                      <a16:colId xmlns:a16="http://schemas.microsoft.com/office/drawing/2014/main" val="20002"/>
                    </a:ext>
                  </a:extLst>
                </a:gridCol>
              </a:tblGrid>
              <a:tr h="397741">
                <a:tc>
                  <a:txBody>
                    <a:bodyPr/>
                    <a:lstStyle/>
                    <a:p>
                      <a:pPr algn="ctr">
                        <a:spcAft>
                          <a:spcPts val="0"/>
                        </a:spcAft>
                      </a:pPr>
                      <a:r>
                        <a:rPr lang="zh-TW" sz="1600" kern="100" dirty="0">
                          <a:effectLst/>
                          <a:latin typeface="微軟正黑體" pitchFamily="34" charset="-120"/>
                          <a:ea typeface="微軟正黑體" pitchFamily="34" charset="-120"/>
                        </a:rPr>
                        <a:t>董事會績效評估</a:t>
                      </a:r>
                      <a:endParaRPr lang="zh-TW" sz="1600" kern="100" dirty="0">
                        <a:effectLst/>
                        <a:latin typeface="微軟正黑體" pitchFamily="34" charset="-120"/>
                        <a:ea typeface="微軟正黑體" pitchFamily="34" charset="-120"/>
                        <a:cs typeface="Times New Roman"/>
                      </a:endParaRPr>
                    </a:p>
                  </a:txBody>
                  <a:tcPr marL="68580" marR="68580" marT="0" marB="0" anchor="ctr"/>
                </a:tc>
                <a:tc>
                  <a:txBody>
                    <a:bodyPr/>
                    <a:lstStyle/>
                    <a:p>
                      <a:pPr algn="ctr">
                        <a:spcAft>
                          <a:spcPts val="0"/>
                        </a:spcAft>
                      </a:pPr>
                      <a:r>
                        <a:rPr lang="zh-TW" sz="1600" kern="100" dirty="0">
                          <a:effectLst/>
                          <a:latin typeface="微軟正黑體" pitchFamily="34" charset="-120"/>
                          <a:ea typeface="微軟正黑體" pitchFamily="34" charset="-120"/>
                        </a:rPr>
                        <a:t>董事成員績效評估</a:t>
                      </a:r>
                      <a:endParaRPr lang="zh-TW" sz="1600" kern="100" dirty="0">
                        <a:effectLst/>
                        <a:latin typeface="微軟正黑體" pitchFamily="34" charset="-120"/>
                        <a:ea typeface="微軟正黑體" pitchFamily="34" charset="-120"/>
                        <a:cs typeface="Times New Roman"/>
                      </a:endParaRPr>
                    </a:p>
                  </a:txBody>
                  <a:tcPr marL="68580" marR="68580" marT="0" marB="0" anchor="ctr"/>
                </a:tc>
                <a:tc>
                  <a:txBody>
                    <a:bodyPr/>
                    <a:lstStyle/>
                    <a:p>
                      <a:pPr algn="ctr">
                        <a:spcAft>
                          <a:spcPts val="0"/>
                        </a:spcAft>
                      </a:pPr>
                      <a:r>
                        <a:rPr lang="zh-TW" sz="1600" kern="100" dirty="0">
                          <a:effectLst/>
                          <a:latin typeface="微軟正黑體" pitchFamily="34" charset="-120"/>
                          <a:ea typeface="微軟正黑體" pitchFamily="34" charset="-120"/>
                        </a:rPr>
                        <a:t>審計委員會績效評估</a:t>
                      </a:r>
                      <a:endParaRPr lang="zh-TW" sz="1600" kern="100" dirty="0">
                        <a:effectLst/>
                        <a:latin typeface="微軟正黑體" pitchFamily="34" charset="-120"/>
                        <a:ea typeface="微軟正黑體" pitchFamily="34" charset="-120"/>
                        <a:cs typeface="Times New Roman"/>
                      </a:endParaRPr>
                    </a:p>
                  </a:txBody>
                  <a:tcPr marL="68580" marR="68580" marT="0" marB="0" anchor="ctr"/>
                </a:tc>
                <a:extLst>
                  <a:ext uri="{0D108BD9-81ED-4DB2-BD59-A6C34878D82A}">
                    <a16:rowId xmlns:a16="http://schemas.microsoft.com/office/drawing/2014/main" val="10000"/>
                  </a:ext>
                </a:extLst>
              </a:tr>
              <a:tr h="2668181">
                <a:tc>
                  <a:txBody>
                    <a:bodyPr/>
                    <a:lstStyle/>
                    <a:p>
                      <a:pPr>
                        <a:lnSpc>
                          <a:spcPct val="150000"/>
                        </a:lnSpc>
                        <a:spcAft>
                          <a:spcPts val="0"/>
                        </a:spcAft>
                      </a:pPr>
                      <a:r>
                        <a:rPr lang="en-US" sz="1400" b="0" kern="100" baseline="0" dirty="0">
                          <a:effectLst/>
                          <a:latin typeface="Arial" pitchFamily="34" charset="0"/>
                          <a:ea typeface="微軟正黑體" pitchFamily="34" charset="-120"/>
                        </a:rPr>
                        <a:t>1.</a:t>
                      </a:r>
                      <a:r>
                        <a:rPr lang="zh-TW" sz="1400" b="0" kern="100" baseline="0" dirty="0">
                          <a:effectLst/>
                          <a:latin typeface="Arial" pitchFamily="34" charset="0"/>
                          <a:ea typeface="微軟正黑體" pitchFamily="34" charset="-120"/>
                        </a:rPr>
                        <a:t>對公司營運之參與程度。</a:t>
                      </a:r>
                    </a:p>
                    <a:p>
                      <a:pPr>
                        <a:lnSpc>
                          <a:spcPct val="150000"/>
                        </a:lnSpc>
                        <a:spcAft>
                          <a:spcPts val="0"/>
                        </a:spcAft>
                      </a:pPr>
                      <a:r>
                        <a:rPr lang="en-US" sz="1400" b="0" kern="100" baseline="0" dirty="0">
                          <a:effectLst/>
                          <a:latin typeface="Arial" pitchFamily="34" charset="0"/>
                          <a:ea typeface="微軟正黑體" pitchFamily="34" charset="-120"/>
                        </a:rPr>
                        <a:t>2.</a:t>
                      </a:r>
                      <a:r>
                        <a:rPr lang="zh-TW" sz="1400" b="0" kern="100" baseline="0" dirty="0">
                          <a:effectLst/>
                          <a:latin typeface="Arial" pitchFamily="34" charset="0"/>
                          <a:ea typeface="微軟正黑體" pitchFamily="34" charset="-120"/>
                        </a:rPr>
                        <a:t>提升董事會決策品質。</a:t>
                      </a:r>
                    </a:p>
                    <a:p>
                      <a:pPr>
                        <a:lnSpc>
                          <a:spcPct val="150000"/>
                        </a:lnSpc>
                        <a:spcAft>
                          <a:spcPts val="0"/>
                        </a:spcAft>
                      </a:pPr>
                      <a:r>
                        <a:rPr lang="en-US" sz="1400" b="0" kern="100" baseline="0" dirty="0">
                          <a:effectLst/>
                          <a:latin typeface="Arial" pitchFamily="34" charset="0"/>
                          <a:ea typeface="微軟正黑體" pitchFamily="34" charset="-120"/>
                        </a:rPr>
                        <a:t>3.</a:t>
                      </a:r>
                      <a:r>
                        <a:rPr lang="zh-TW" sz="1400" b="0" kern="100" baseline="0" dirty="0">
                          <a:effectLst/>
                          <a:latin typeface="Arial" pitchFamily="34" charset="0"/>
                          <a:ea typeface="微軟正黑體" pitchFamily="34" charset="-120"/>
                        </a:rPr>
                        <a:t>董事會組成與結構。</a:t>
                      </a:r>
                    </a:p>
                    <a:p>
                      <a:pPr>
                        <a:lnSpc>
                          <a:spcPct val="150000"/>
                        </a:lnSpc>
                        <a:spcAft>
                          <a:spcPts val="0"/>
                        </a:spcAft>
                      </a:pPr>
                      <a:r>
                        <a:rPr lang="en-US" sz="1400" b="0" kern="100" baseline="0" dirty="0">
                          <a:effectLst/>
                          <a:latin typeface="Arial" pitchFamily="34" charset="0"/>
                          <a:ea typeface="微軟正黑體" pitchFamily="34" charset="-120"/>
                        </a:rPr>
                        <a:t>4.</a:t>
                      </a:r>
                      <a:r>
                        <a:rPr lang="zh-TW" sz="1400" b="0" kern="100" baseline="0" dirty="0">
                          <a:effectLst/>
                          <a:latin typeface="Arial" pitchFamily="34" charset="0"/>
                          <a:ea typeface="微軟正黑體" pitchFamily="34" charset="-120"/>
                        </a:rPr>
                        <a:t>董事之選任及持續進修。</a:t>
                      </a:r>
                    </a:p>
                    <a:p>
                      <a:pPr>
                        <a:lnSpc>
                          <a:spcPct val="150000"/>
                        </a:lnSpc>
                        <a:spcAft>
                          <a:spcPts val="0"/>
                        </a:spcAft>
                      </a:pPr>
                      <a:r>
                        <a:rPr lang="en-US" sz="1400" b="0" kern="100" baseline="0" dirty="0">
                          <a:effectLst/>
                          <a:latin typeface="Arial" pitchFamily="34" charset="0"/>
                          <a:ea typeface="微軟正黑體" pitchFamily="34" charset="-120"/>
                        </a:rPr>
                        <a:t>5.</a:t>
                      </a:r>
                      <a:r>
                        <a:rPr lang="zh-TW" sz="1400" b="0" kern="100" baseline="0" dirty="0">
                          <a:effectLst/>
                          <a:latin typeface="Arial" pitchFamily="34" charset="0"/>
                          <a:ea typeface="微軟正黑體" pitchFamily="34" charset="-120"/>
                        </a:rPr>
                        <a:t>內部控制。</a:t>
                      </a:r>
                      <a:endParaRPr lang="zh-TW" sz="1400" b="0" kern="100" baseline="0" dirty="0">
                        <a:solidFill>
                          <a:srgbClr val="000000"/>
                        </a:solidFill>
                        <a:effectLst/>
                        <a:latin typeface="Arial" pitchFamily="34" charset="0"/>
                        <a:ea typeface="微軟正黑體" pitchFamily="34" charset="-120"/>
                        <a:cs typeface="標楷體"/>
                      </a:endParaRPr>
                    </a:p>
                  </a:txBody>
                  <a:tcPr marL="68580" marR="68580" marT="0" marB="0"/>
                </a:tc>
                <a:tc>
                  <a:txBody>
                    <a:bodyPr/>
                    <a:lstStyle/>
                    <a:p>
                      <a:pPr>
                        <a:lnSpc>
                          <a:spcPct val="150000"/>
                        </a:lnSpc>
                        <a:spcAft>
                          <a:spcPts val="0"/>
                        </a:spcAft>
                      </a:pPr>
                      <a:r>
                        <a:rPr lang="en-US" sz="1400" b="0" kern="100" baseline="0" dirty="0">
                          <a:effectLst/>
                          <a:latin typeface="Arial" pitchFamily="34" charset="0"/>
                          <a:ea typeface="微軟正黑體" pitchFamily="34" charset="-120"/>
                        </a:rPr>
                        <a:t>1.</a:t>
                      </a:r>
                      <a:r>
                        <a:rPr lang="zh-TW" sz="1400" b="0" kern="100" baseline="0" dirty="0">
                          <a:effectLst/>
                          <a:latin typeface="Arial" pitchFamily="34" charset="0"/>
                          <a:ea typeface="微軟正黑體" pitchFamily="34" charset="-120"/>
                        </a:rPr>
                        <a:t>公司目標與任務之掌握。</a:t>
                      </a:r>
                    </a:p>
                    <a:p>
                      <a:pPr>
                        <a:lnSpc>
                          <a:spcPct val="150000"/>
                        </a:lnSpc>
                        <a:spcAft>
                          <a:spcPts val="0"/>
                        </a:spcAft>
                      </a:pPr>
                      <a:r>
                        <a:rPr lang="en-US" sz="1400" b="0" kern="100" baseline="0" dirty="0">
                          <a:effectLst/>
                          <a:latin typeface="Arial" pitchFamily="34" charset="0"/>
                          <a:ea typeface="微軟正黑體" pitchFamily="34" charset="-120"/>
                        </a:rPr>
                        <a:t>2.</a:t>
                      </a:r>
                      <a:r>
                        <a:rPr lang="zh-TW" sz="1400" b="0" kern="100" baseline="0" dirty="0">
                          <a:effectLst/>
                          <a:latin typeface="Arial" pitchFamily="34" charset="0"/>
                          <a:ea typeface="微軟正黑體" pitchFamily="34" charset="-120"/>
                        </a:rPr>
                        <a:t>董事職責認知。</a:t>
                      </a:r>
                    </a:p>
                    <a:p>
                      <a:pPr>
                        <a:lnSpc>
                          <a:spcPct val="150000"/>
                        </a:lnSpc>
                        <a:spcAft>
                          <a:spcPts val="0"/>
                        </a:spcAft>
                      </a:pPr>
                      <a:r>
                        <a:rPr lang="en-US" sz="1400" b="0" kern="100" baseline="0" dirty="0">
                          <a:effectLst/>
                          <a:latin typeface="Arial" pitchFamily="34" charset="0"/>
                          <a:ea typeface="微軟正黑體" pitchFamily="34" charset="-120"/>
                        </a:rPr>
                        <a:t>3.</a:t>
                      </a:r>
                      <a:r>
                        <a:rPr lang="zh-TW" sz="1400" b="0" kern="100" baseline="0" dirty="0">
                          <a:effectLst/>
                          <a:latin typeface="Arial" pitchFamily="34" charset="0"/>
                          <a:ea typeface="微軟正黑體" pitchFamily="34" charset="-120"/>
                        </a:rPr>
                        <a:t>對公司營運之參與程度。</a:t>
                      </a:r>
                    </a:p>
                    <a:p>
                      <a:pPr>
                        <a:lnSpc>
                          <a:spcPct val="150000"/>
                        </a:lnSpc>
                        <a:spcAft>
                          <a:spcPts val="0"/>
                        </a:spcAft>
                      </a:pPr>
                      <a:r>
                        <a:rPr lang="en-US" sz="1400" b="0" kern="100" baseline="0" dirty="0">
                          <a:effectLst/>
                          <a:latin typeface="Arial" pitchFamily="34" charset="0"/>
                          <a:ea typeface="微軟正黑體" pitchFamily="34" charset="-120"/>
                        </a:rPr>
                        <a:t>4.</a:t>
                      </a:r>
                      <a:r>
                        <a:rPr lang="zh-TW" sz="1400" b="0" kern="100" baseline="0" dirty="0">
                          <a:effectLst/>
                          <a:latin typeface="Arial" pitchFamily="34" charset="0"/>
                          <a:ea typeface="微軟正黑體" pitchFamily="34" charset="-120"/>
                        </a:rPr>
                        <a:t>內部關係經營與溝通。</a:t>
                      </a:r>
                    </a:p>
                    <a:p>
                      <a:pPr>
                        <a:lnSpc>
                          <a:spcPct val="150000"/>
                        </a:lnSpc>
                        <a:spcAft>
                          <a:spcPts val="0"/>
                        </a:spcAft>
                      </a:pPr>
                      <a:r>
                        <a:rPr lang="en-US" sz="1400" b="0" kern="100" baseline="0" dirty="0">
                          <a:effectLst/>
                          <a:latin typeface="Arial" pitchFamily="34" charset="0"/>
                          <a:ea typeface="微軟正黑體" pitchFamily="34" charset="-120"/>
                        </a:rPr>
                        <a:t>5.</a:t>
                      </a:r>
                      <a:r>
                        <a:rPr lang="zh-TW" sz="1400" b="0" kern="100" baseline="0" dirty="0">
                          <a:effectLst/>
                          <a:latin typeface="Arial" pitchFamily="34" charset="0"/>
                          <a:ea typeface="微軟正黑體" pitchFamily="34" charset="-120"/>
                        </a:rPr>
                        <a:t>董事之專業及持續進修。</a:t>
                      </a:r>
                    </a:p>
                    <a:p>
                      <a:pPr>
                        <a:lnSpc>
                          <a:spcPct val="150000"/>
                        </a:lnSpc>
                        <a:spcAft>
                          <a:spcPts val="0"/>
                        </a:spcAft>
                      </a:pPr>
                      <a:r>
                        <a:rPr lang="en-US" sz="1400" b="0" kern="100" baseline="0" dirty="0">
                          <a:effectLst/>
                          <a:latin typeface="Arial" pitchFamily="34" charset="0"/>
                          <a:ea typeface="微軟正黑體" pitchFamily="34" charset="-120"/>
                        </a:rPr>
                        <a:t>6.</a:t>
                      </a:r>
                      <a:r>
                        <a:rPr lang="zh-TW" sz="1400" b="0" kern="100" baseline="0" dirty="0">
                          <a:effectLst/>
                          <a:latin typeface="Arial" pitchFamily="34" charset="0"/>
                          <a:ea typeface="微軟正黑體" pitchFamily="34" charset="-120"/>
                        </a:rPr>
                        <a:t>內部控制。</a:t>
                      </a:r>
                      <a:endParaRPr lang="zh-TW" sz="1400" b="0" kern="100" baseline="0" dirty="0">
                        <a:solidFill>
                          <a:srgbClr val="000000"/>
                        </a:solidFill>
                        <a:effectLst/>
                        <a:latin typeface="Arial" pitchFamily="34" charset="0"/>
                        <a:ea typeface="微軟正黑體" pitchFamily="34" charset="-120"/>
                        <a:cs typeface="標楷體"/>
                      </a:endParaRPr>
                    </a:p>
                  </a:txBody>
                  <a:tcPr marL="68580" marR="68580" marT="0" marB="0"/>
                </a:tc>
                <a:tc>
                  <a:txBody>
                    <a:bodyPr/>
                    <a:lstStyle/>
                    <a:p>
                      <a:pPr>
                        <a:lnSpc>
                          <a:spcPct val="150000"/>
                        </a:lnSpc>
                        <a:spcAft>
                          <a:spcPts val="0"/>
                        </a:spcAft>
                      </a:pPr>
                      <a:r>
                        <a:rPr lang="en-US" sz="1400" b="0" kern="100" baseline="0" dirty="0">
                          <a:effectLst/>
                          <a:latin typeface="Arial" pitchFamily="34" charset="0"/>
                          <a:ea typeface="微軟正黑體" pitchFamily="34" charset="-120"/>
                        </a:rPr>
                        <a:t>1.</a:t>
                      </a:r>
                      <a:r>
                        <a:rPr lang="zh-TW" sz="1400" b="0" kern="100" baseline="0" dirty="0">
                          <a:effectLst/>
                          <a:latin typeface="Arial" pitchFamily="34" charset="0"/>
                          <a:ea typeface="微軟正黑體" pitchFamily="34" charset="-120"/>
                        </a:rPr>
                        <a:t>對公司營運之參與程度。</a:t>
                      </a:r>
                    </a:p>
                    <a:p>
                      <a:pPr>
                        <a:lnSpc>
                          <a:spcPct val="150000"/>
                        </a:lnSpc>
                        <a:spcAft>
                          <a:spcPts val="0"/>
                        </a:spcAft>
                      </a:pPr>
                      <a:r>
                        <a:rPr lang="en-US" sz="1400" b="0" kern="100" baseline="0" dirty="0">
                          <a:effectLst/>
                          <a:latin typeface="Arial" pitchFamily="34" charset="0"/>
                          <a:ea typeface="微軟正黑體" pitchFamily="34" charset="-120"/>
                        </a:rPr>
                        <a:t>2.</a:t>
                      </a:r>
                      <a:r>
                        <a:rPr lang="zh-TW" sz="1400" b="0" kern="100" baseline="0" dirty="0">
                          <a:effectLst/>
                          <a:latin typeface="Arial" pitchFamily="34" charset="0"/>
                          <a:ea typeface="微軟正黑體" pitchFamily="34" charset="-120"/>
                        </a:rPr>
                        <a:t>功能性委員會職責認知。</a:t>
                      </a:r>
                    </a:p>
                    <a:p>
                      <a:pPr>
                        <a:lnSpc>
                          <a:spcPct val="150000"/>
                        </a:lnSpc>
                        <a:spcAft>
                          <a:spcPts val="0"/>
                        </a:spcAft>
                      </a:pPr>
                      <a:r>
                        <a:rPr lang="en-US" sz="1400" b="0" kern="100" baseline="0" dirty="0">
                          <a:effectLst/>
                          <a:latin typeface="Arial" pitchFamily="34" charset="0"/>
                          <a:ea typeface="微軟正黑體" pitchFamily="34" charset="-120"/>
                        </a:rPr>
                        <a:t>3.</a:t>
                      </a:r>
                      <a:r>
                        <a:rPr lang="zh-TW" sz="1400" b="0" kern="100" baseline="0" dirty="0">
                          <a:effectLst/>
                          <a:latin typeface="Arial" pitchFamily="34" charset="0"/>
                          <a:ea typeface="微軟正黑體" pitchFamily="34" charset="-120"/>
                        </a:rPr>
                        <a:t>提升功能性委員會決策品質。</a:t>
                      </a:r>
                    </a:p>
                    <a:p>
                      <a:pPr>
                        <a:lnSpc>
                          <a:spcPct val="150000"/>
                        </a:lnSpc>
                        <a:spcAft>
                          <a:spcPts val="0"/>
                        </a:spcAft>
                      </a:pPr>
                      <a:r>
                        <a:rPr lang="en-US" sz="1400" b="0" kern="100" baseline="0" dirty="0">
                          <a:effectLst/>
                          <a:latin typeface="Arial" pitchFamily="34" charset="0"/>
                          <a:ea typeface="微軟正黑體" pitchFamily="34" charset="-120"/>
                        </a:rPr>
                        <a:t>4.</a:t>
                      </a:r>
                      <a:r>
                        <a:rPr lang="zh-TW" sz="1400" b="0" kern="100" baseline="0" dirty="0">
                          <a:effectLst/>
                          <a:latin typeface="Arial" pitchFamily="34" charset="0"/>
                          <a:ea typeface="微軟正黑體" pitchFamily="34" charset="-120"/>
                        </a:rPr>
                        <a:t>功能性委員會組成及成員選任。</a:t>
                      </a:r>
                    </a:p>
                    <a:p>
                      <a:pPr>
                        <a:lnSpc>
                          <a:spcPct val="150000"/>
                        </a:lnSpc>
                        <a:spcAft>
                          <a:spcPts val="0"/>
                        </a:spcAft>
                      </a:pPr>
                      <a:r>
                        <a:rPr lang="en-US" sz="1400" b="0" kern="100" baseline="0" dirty="0">
                          <a:effectLst/>
                          <a:latin typeface="Arial" pitchFamily="34" charset="0"/>
                          <a:ea typeface="微軟正黑體" pitchFamily="34" charset="-120"/>
                        </a:rPr>
                        <a:t>5.</a:t>
                      </a:r>
                      <a:r>
                        <a:rPr lang="zh-TW" sz="1400" b="0" kern="100" baseline="0" dirty="0">
                          <a:effectLst/>
                          <a:latin typeface="Arial" pitchFamily="34" charset="0"/>
                          <a:ea typeface="微軟正黑體" pitchFamily="34" charset="-120"/>
                        </a:rPr>
                        <a:t>內部控制。</a:t>
                      </a:r>
                      <a:endParaRPr lang="zh-TW" sz="1400" b="0" kern="100" baseline="0" dirty="0">
                        <a:solidFill>
                          <a:srgbClr val="000000"/>
                        </a:solidFill>
                        <a:effectLst/>
                        <a:latin typeface="Arial" pitchFamily="34" charset="0"/>
                        <a:ea typeface="微軟正黑體" pitchFamily="34" charset="-120"/>
                        <a:cs typeface="標楷體"/>
                      </a:endParaRPr>
                    </a:p>
                  </a:txBody>
                  <a:tcPr marL="68580" marR="68580" marT="0" marB="0"/>
                </a:tc>
                <a:extLst>
                  <a:ext uri="{0D108BD9-81ED-4DB2-BD59-A6C34878D82A}">
                    <a16:rowId xmlns:a16="http://schemas.microsoft.com/office/drawing/2014/main" val="10001"/>
                  </a:ext>
                </a:extLst>
              </a:tr>
              <a:tr h="381169">
                <a:tc>
                  <a:txBody>
                    <a:bodyPr/>
                    <a:lstStyle/>
                    <a:p>
                      <a:pPr algn="ctr">
                        <a:spcAft>
                          <a:spcPts val="0"/>
                        </a:spcAft>
                      </a:pPr>
                      <a:r>
                        <a:rPr lang="zh-TW" sz="1800" b="0" kern="100" baseline="0" dirty="0">
                          <a:effectLst/>
                          <a:latin typeface="Arial" pitchFamily="34" charset="0"/>
                          <a:ea typeface="微軟正黑體" pitchFamily="34" charset="-120"/>
                        </a:rPr>
                        <a:t>評估指標：</a:t>
                      </a:r>
                      <a:r>
                        <a:rPr lang="en-US" sz="1800" b="0" kern="100" baseline="0" dirty="0">
                          <a:effectLst/>
                          <a:latin typeface="Arial" pitchFamily="34" charset="0"/>
                          <a:ea typeface="微軟正黑體" pitchFamily="34" charset="-120"/>
                        </a:rPr>
                        <a:t>45</a:t>
                      </a:r>
                      <a:r>
                        <a:rPr lang="zh-TW" sz="1800" b="0" kern="100" baseline="0" dirty="0">
                          <a:effectLst/>
                          <a:latin typeface="Arial" pitchFamily="34" charset="0"/>
                          <a:ea typeface="微軟正黑體" pitchFamily="34" charset="-120"/>
                        </a:rPr>
                        <a:t>項</a:t>
                      </a:r>
                      <a:endParaRPr lang="zh-TW" sz="1800" b="0" kern="100" baseline="0" dirty="0">
                        <a:solidFill>
                          <a:srgbClr val="000000"/>
                        </a:solidFill>
                        <a:effectLst/>
                        <a:latin typeface="Arial" pitchFamily="34" charset="0"/>
                        <a:ea typeface="微軟正黑體" pitchFamily="34" charset="-120"/>
                        <a:cs typeface="標楷體"/>
                      </a:endParaRPr>
                    </a:p>
                  </a:txBody>
                  <a:tcPr marL="68580" marR="68580" marT="0" marB="0" anchor="ctr"/>
                </a:tc>
                <a:tc>
                  <a:txBody>
                    <a:bodyPr/>
                    <a:lstStyle/>
                    <a:p>
                      <a:pPr algn="ctr">
                        <a:spcAft>
                          <a:spcPts val="0"/>
                        </a:spcAft>
                      </a:pPr>
                      <a:r>
                        <a:rPr lang="zh-TW" sz="1800" b="0" kern="100" baseline="0" dirty="0">
                          <a:effectLst/>
                          <a:latin typeface="Arial" pitchFamily="34" charset="0"/>
                          <a:ea typeface="微軟正黑體" pitchFamily="34" charset="-120"/>
                        </a:rPr>
                        <a:t>評估指標：</a:t>
                      </a:r>
                      <a:r>
                        <a:rPr lang="en-US" sz="1800" b="0" kern="100" baseline="0" dirty="0">
                          <a:effectLst/>
                          <a:latin typeface="Arial" pitchFamily="34" charset="0"/>
                          <a:ea typeface="微軟正黑體" pitchFamily="34" charset="-120"/>
                        </a:rPr>
                        <a:t>23</a:t>
                      </a:r>
                      <a:r>
                        <a:rPr lang="zh-TW" sz="1800" b="0" kern="100" baseline="0" dirty="0">
                          <a:effectLst/>
                          <a:latin typeface="Arial" pitchFamily="34" charset="0"/>
                          <a:ea typeface="微軟正黑體" pitchFamily="34" charset="-120"/>
                        </a:rPr>
                        <a:t>項</a:t>
                      </a:r>
                      <a:endParaRPr lang="zh-TW" sz="1800" b="0" kern="100" baseline="0" dirty="0">
                        <a:solidFill>
                          <a:srgbClr val="000000"/>
                        </a:solidFill>
                        <a:effectLst/>
                        <a:latin typeface="Arial" pitchFamily="34" charset="0"/>
                        <a:ea typeface="微軟正黑體" pitchFamily="34" charset="-120"/>
                        <a:cs typeface="標楷體"/>
                      </a:endParaRPr>
                    </a:p>
                  </a:txBody>
                  <a:tcPr marL="68580" marR="68580" marT="0" marB="0" anchor="ctr"/>
                </a:tc>
                <a:tc>
                  <a:txBody>
                    <a:bodyPr/>
                    <a:lstStyle/>
                    <a:p>
                      <a:pPr algn="ctr">
                        <a:spcAft>
                          <a:spcPts val="0"/>
                        </a:spcAft>
                      </a:pPr>
                      <a:r>
                        <a:rPr lang="zh-TW" sz="1800" b="0" kern="100" baseline="0" dirty="0">
                          <a:effectLst/>
                          <a:latin typeface="Arial" pitchFamily="34" charset="0"/>
                          <a:ea typeface="微軟正黑體" pitchFamily="34" charset="-120"/>
                        </a:rPr>
                        <a:t>評估指標：</a:t>
                      </a:r>
                      <a:r>
                        <a:rPr lang="en-US" sz="1800" b="0" kern="100" baseline="0" dirty="0">
                          <a:effectLst/>
                          <a:latin typeface="Arial" pitchFamily="34" charset="0"/>
                          <a:ea typeface="微軟正黑體" pitchFamily="34" charset="-120"/>
                        </a:rPr>
                        <a:t>24</a:t>
                      </a:r>
                      <a:r>
                        <a:rPr lang="zh-TW" sz="1800" b="0" kern="100" baseline="0" dirty="0">
                          <a:effectLst/>
                          <a:latin typeface="Arial" pitchFamily="34" charset="0"/>
                          <a:ea typeface="微軟正黑體" pitchFamily="34" charset="-120"/>
                        </a:rPr>
                        <a:t>項</a:t>
                      </a:r>
                      <a:endParaRPr lang="zh-TW" sz="1800" b="0" kern="100" baseline="0" dirty="0">
                        <a:solidFill>
                          <a:srgbClr val="000000"/>
                        </a:solidFill>
                        <a:effectLst/>
                        <a:latin typeface="Arial" pitchFamily="34" charset="0"/>
                        <a:ea typeface="微軟正黑體" pitchFamily="34" charset="-120"/>
                        <a:cs typeface="標楷體"/>
                      </a:endParaRPr>
                    </a:p>
                  </a:txBody>
                  <a:tcPr marL="68580" marR="68580" marT="0" marB="0" anchor="ctr"/>
                </a:tc>
                <a:extLst>
                  <a:ext uri="{0D108BD9-81ED-4DB2-BD59-A6C34878D82A}">
                    <a16:rowId xmlns:a16="http://schemas.microsoft.com/office/drawing/2014/main" val="10002"/>
                  </a:ext>
                </a:extLst>
              </a:tr>
            </a:tbl>
          </a:graphicData>
        </a:graphic>
      </p:graphicFrame>
      <p:sp>
        <p:nvSpPr>
          <p:cNvPr id="4" name="矩形 3"/>
          <p:cNvSpPr/>
          <p:nvPr/>
        </p:nvSpPr>
        <p:spPr>
          <a:xfrm>
            <a:off x="827584" y="4503297"/>
            <a:ext cx="7488832" cy="307777"/>
          </a:xfrm>
          <a:prstGeom prst="rect">
            <a:avLst/>
          </a:prstGeom>
        </p:spPr>
        <p:txBody>
          <a:bodyPr wrap="square">
            <a:spAutoFit/>
          </a:bodyPr>
          <a:lstStyle/>
          <a:p>
            <a:r>
              <a:rPr lang="zh-TW" altLang="zh-TW" sz="1400" dirty="0">
                <a:latin typeface="Ａｒｉａｌ"/>
                <a:ea typeface="微軟正黑體" pitchFamily="34" charset="-120"/>
              </a:rPr>
              <a:t>評估選項：優異</a:t>
            </a:r>
            <a:r>
              <a:rPr lang="en-US" altLang="zh-TW" sz="1400" dirty="0">
                <a:ea typeface="微軟正黑體" pitchFamily="34" charset="-120"/>
                <a:cs typeface="Arial" pitchFamily="34" charset="0"/>
              </a:rPr>
              <a:t>5</a:t>
            </a:r>
            <a:r>
              <a:rPr lang="zh-TW" altLang="zh-TW" sz="1400" dirty="0">
                <a:latin typeface="Ａｒｉａｌ"/>
                <a:ea typeface="微軟正黑體" pitchFamily="34" charset="-120"/>
              </a:rPr>
              <a:t>分；良好</a:t>
            </a:r>
            <a:r>
              <a:rPr lang="en-US" altLang="zh-TW" sz="1400" dirty="0">
                <a:ea typeface="微軟正黑體" pitchFamily="34" charset="-120"/>
                <a:cs typeface="Arial" pitchFamily="34" charset="0"/>
              </a:rPr>
              <a:t>4</a:t>
            </a:r>
            <a:r>
              <a:rPr lang="zh-TW" altLang="zh-TW" sz="1400" dirty="0">
                <a:latin typeface="Ａｒｉａｌ"/>
                <a:ea typeface="微軟正黑體" pitchFamily="34" charset="-120"/>
              </a:rPr>
              <a:t>分；尚可</a:t>
            </a:r>
            <a:r>
              <a:rPr lang="en-US" altLang="zh-TW" sz="1400" dirty="0">
                <a:ea typeface="微軟正黑體" pitchFamily="34" charset="-120"/>
                <a:cs typeface="Arial" pitchFamily="34" charset="0"/>
              </a:rPr>
              <a:t>3</a:t>
            </a:r>
            <a:r>
              <a:rPr lang="zh-TW" altLang="zh-TW" sz="1400" dirty="0">
                <a:latin typeface="Ａｒｉａｌ"/>
                <a:ea typeface="微軟正黑體" pitchFamily="34" charset="-120"/>
              </a:rPr>
              <a:t>分；欠佳</a:t>
            </a:r>
            <a:r>
              <a:rPr lang="en-US" altLang="zh-TW" sz="1400" dirty="0">
                <a:ea typeface="微軟正黑體" pitchFamily="34" charset="-120"/>
                <a:cs typeface="Arial" pitchFamily="34" charset="0"/>
              </a:rPr>
              <a:t>2</a:t>
            </a:r>
            <a:r>
              <a:rPr lang="zh-TW" altLang="zh-TW" sz="1400" dirty="0">
                <a:latin typeface="Ａｒｉａｌ"/>
                <a:ea typeface="微軟正黑體" pitchFamily="34" charset="-120"/>
              </a:rPr>
              <a:t>分；待加強</a:t>
            </a:r>
            <a:r>
              <a:rPr lang="en-US" altLang="zh-TW" sz="1400" dirty="0">
                <a:ea typeface="微軟正黑體" pitchFamily="34" charset="-120"/>
                <a:cs typeface="Arial" pitchFamily="34" charset="0"/>
              </a:rPr>
              <a:t>1</a:t>
            </a:r>
            <a:r>
              <a:rPr lang="zh-TW" altLang="zh-TW" sz="1400" dirty="0">
                <a:latin typeface="Ａｒｉａｌ"/>
                <a:ea typeface="微軟正黑體" pitchFamily="34" charset="-120"/>
              </a:rPr>
              <a:t>分</a:t>
            </a:r>
          </a:p>
        </p:txBody>
      </p:sp>
    </p:spTree>
    <p:extLst>
      <p:ext uri="{BB962C8B-B14F-4D97-AF65-F5344CB8AC3E}">
        <p14:creationId xmlns:p14="http://schemas.microsoft.com/office/powerpoint/2010/main" val="3512457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標題 1">
            <a:extLst>
              <a:ext uri="{FF2B5EF4-FFF2-40B4-BE49-F238E27FC236}">
                <a16:creationId xmlns:a16="http://schemas.microsoft.com/office/drawing/2014/main" id="{9037B60B-D4B6-4D97-B41A-C6AF9C182705}"/>
              </a:ext>
            </a:extLst>
          </p:cNvPr>
          <p:cNvSpPr>
            <a:spLocks noGrp="1"/>
          </p:cNvSpPr>
          <p:nvPr>
            <p:ph type="title"/>
          </p:nvPr>
        </p:nvSpPr>
        <p:spPr bwMode="auto">
          <a:xfrm>
            <a:off x="323528" y="0"/>
            <a:ext cx="7829550" cy="588963"/>
          </a:xfrm>
          <a:prstGeom prst="rect">
            <a:avLst/>
          </a:prstGeom>
          <a:noFill/>
          <a:ln w="9525">
            <a:noFill/>
            <a:miter lim="800000"/>
            <a:headEnd/>
            <a:tailEnd/>
          </a:ln>
        </p:spPr>
        <p:txBody>
          <a:bodyPr anchor="ctr"/>
          <a:lstStyle/>
          <a:p>
            <a:pPr eaLnBrk="1" hangingPunct="1"/>
            <a:r>
              <a:rPr lang="en-US" altLang="zh-TW" sz="3000" dirty="0">
                <a:solidFill>
                  <a:prstClr val="white"/>
                </a:solidFill>
                <a:effectLst/>
              </a:rPr>
              <a:t>113</a:t>
            </a:r>
            <a:r>
              <a:rPr kumimoji="0" lang="zh-TW" altLang="en-US" sz="3000" b="1" dirty="0">
                <a:solidFill>
                  <a:prstClr val="white"/>
                </a:solidFill>
                <a:effectLst/>
              </a:rPr>
              <a:t>年董事會及董事會成員績效評估結果</a:t>
            </a:r>
            <a:endParaRPr kumimoji="0" lang="zh-TW" altLang="en-US" sz="3000" dirty="0">
              <a:solidFill>
                <a:prstClr val="white"/>
              </a:solidFill>
              <a:effectLst/>
            </a:endParaRPr>
          </a:p>
        </p:txBody>
      </p:sp>
      <p:sp>
        <p:nvSpPr>
          <p:cNvPr id="2" name="矩形 1"/>
          <p:cNvSpPr/>
          <p:nvPr/>
        </p:nvSpPr>
        <p:spPr>
          <a:xfrm>
            <a:off x="395536" y="699542"/>
            <a:ext cx="8280920" cy="338554"/>
          </a:xfrm>
          <a:prstGeom prst="rect">
            <a:avLst/>
          </a:prstGeom>
        </p:spPr>
        <p:txBody>
          <a:bodyPr wrap="square">
            <a:spAutoFit/>
          </a:bodyPr>
          <a:lstStyle/>
          <a:p>
            <a:r>
              <a:rPr lang="zh-TW" altLang="en-US" sz="1600" dirty="0">
                <a:latin typeface="微軟正黑體" pitchFamily="34" charset="-120"/>
                <a:ea typeface="微軟正黑體" pitchFamily="34" charset="-120"/>
              </a:rPr>
              <a:t>董事會及董事成員績效自評結果分別如下圖所示，整體平均介於</a:t>
            </a:r>
            <a:r>
              <a:rPr lang="en-US" altLang="zh-TW" sz="1600" dirty="0">
                <a:ea typeface="微軟正黑體" pitchFamily="34" charset="-120"/>
                <a:cs typeface="Arial" pitchFamily="34" charset="0"/>
              </a:rPr>
              <a:t>4.8</a:t>
            </a:r>
            <a:r>
              <a:rPr lang="zh-TW" altLang="en-US" sz="1600" dirty="0">
                <a:latin typeface="微軟正黑體" pitchFamily="34" charset="-120"/>
                <a:ea typeface="微軟正黑體" pitchFamily="34" charset="-120"/>
              </a:rPr>
              <a:t>至</a:t>
            </a:r>
            <a:r>
              <a:rPr lang="en-US" altLang="zh-TW" sz="1600" dirty="0">
                <a:ea typeface="微軟正黑體" pitchFamily="34" charset="-120"/>
                <a:cs typeface="Arial" pitchFamily="34" charset="0"/>
              </a:rPr>
              <a:t>5</a:t>
            </a:r>
            <a:r>
              <a:rPr lang="en-US" altLang="zh-TW" sz="1600" dirty="0">
                <a:latin typeface="微軟正黑體" pitchFamily="34" charset="-120"/>
                <a:ea typeface="微軟正黑體" pitchFamily="34" charset="-120"/>
              </a:rPr>
              <a:t> </a:t>
            </a:r>
            <a:r>
              <a:rPr lang="zh-TW" altLang="en-US" sz="1600" dirty="0">
                <a:latin typeface="微軟正黑體" pitchFamily="34" charset="-120"/>
                <a:ea typeface="微軟正黑體" pitchFamily="34" charset="-120"/>
              </a:rPr>
              <a:t>。</a:t>
            </a:r>
          </a:p>
        </p:txBody>
      </p:sp>
      <p:sp>
        <p:nvSpPr>
          <p:cNvPr id="4" name="矩形 3"/>
          <p:cNvSpPr/>
          <p:nvPr/>
        </p:nvSpPr>
        <p:spPr>
          <a:xfrm>
            <a:off x="4572000" y="4371950"/>
            <a:ext cx="825867" cy="400110"/>
          </a:xfrm>
          <a:prstGeom prst="rect">
            <a:avLst/>
          </a:prstGeom>
        </p:spPr>
        <p:txBody>
          <a:bodyPr wrap="none">
            <a:spAutoFit/>
          </a:bodyPr>
          <a:lstStyle/>
          <a:p>
            <a:r>
              <a:rPr lang="zh-TW" altLang="zh-TW" sz="1000" dirty="0">
                <a:latin typeface="微軟正黑體" pitchFamily="34" charset="-120"/>
                <a:ea typeface="微軟正黑體" pitchFamily="34" charset="-120"/>
              </a:rPr>
              <a:t>公司目標與</a:t>
            </a:r>
            <a:endParaRPr lang="en-US" altLang="zh-TW" sz="1000" dirty="0">
              <a:latin typeface="微軟正黑體" pitchFamily="34" charset="-120"/>
              <a:ea typeface="微軟正黑體" pitchFamily="34" charset="-120"/>
            </a:endParaRPr>
          </a:p>
          <a:p>
            <a:r>
              <a:rPr lang="zh-TW" altLang="zh-TW" sz="1000" dirty="0">
                <a:latin typeface="微軟正黑體" pitchFamily="34" charset="-120"/>
                <a:ea typeface="微軟正黑體" pitchFamily="34" charset="-120"/>
              </a:rPr>
              <a:t>任務之掌握</a:t>
            </a:r>
            <a:endParaRPr lang="zh-TW" altLang="en-US" sz="1000" dirty="0">
              <a:latin typeface="微軟正黑體" pitchFamily="34" charset="-120"/>
              <a:ea typeface="微軟正黑體" pitchFamily="34" charset="-120"/>
            </a:endParaRPr>
          </a:p>
        </p:txBody>
      </p:sp>
      <p:sp>
        <p:nvSpPr>
          <p:cNvPr id="16" name="矩形 15"/>
          <p:cNvSpPr/>
          <p:nvPr/>
        </p:nvSpPr>
        <p:spPr>
          <a:xfrm>
            <a:off x="1462025" y="4371950"/>
            <a:ext cx="825867" cy="400110"/>
          </a:xfrm>
          <a:prstGeom prst="rect">
            <a:avLst/>
          </a:prstGeom>
        </p:spPr>
        <p:txBody>
          <a:bodyPr wrap="none">
            <a:spAutoFit/>
          </a:bodyPr>
          <a:lstStyle/>
          <a:p>
            <a:r>
              <a:rPr lang="zh-TW" altLang="en-US" sz="1000" dirty="0">
                <a:latin typeface="微軟正黑體" pitchFamily="34" charset="-120"/>
                <a:ea typeface="微軟正黑體" pitchFamily="34" charset="-120"/>
              </a:rPr>
              <a:t>提升董事會</a:t>
            </a:r>
            <a:endParaRPr lang="en-US" altLang="zh-TW" sz="1000" dirty="0">
              <a:latin typeface="微軟正黑體" pitchFamily="34" charset="-120"/>
              <a:ea typeface="微軟正黑體" pitchFamily="34" charset="-120"/>
            </a:endParaRPr>
          </a:p>
          <a:p>
            <a:r>
              <a:rPr lang="zh-TW" altLang="en-US" sz="1000" dirty="0">
                <a:latin typeface="微軟正黑體" pitchFamily="34" charset="-120"/>
                <a:ea typeface="微軟正黑體" pitchFamily="34" charset="-120"/>
              </a:rPr>
              <a:t>決策品質</a:t>
            </a:r>
          </a:p>
        </p:txBody>
      </p:sp>
      <p:sp>
        <p:nvSpPr>
          <p:cNvPr id="17" name="矩形 16"/>
          <p:cNvSpPr/>
          <p:nvPr/>
        </p:nvSpPr>
        <p:spPr>
          <a:xfrm>
            <a:off x="2187739" y="4371950"/>
            <a:ext cx="825867" cy="400110"/>
          </a:xfrm>
          <a:prstGeom prst="rect">
            <a:avLst/>
          </a:prstGeom>
        </p:spPr>
        <p:txBody>
          <a:bodyPr wrap="none">
            <a:spAutoFit/>
          </a:bodyPr>
          <a:lstStyle/>
          <a:p>
            <a:r>
              <a:rPr lang="zh-TW" altLang="en-US" sz="1000" dirty="0">
                <a:latin typeface="微軟正黑體" pitchFamily="34" charset="-120"/>
                <a:ea typeface="微軟正黑體" pitchFamily="34" charset="-120"/>
              </a:rPr>
              <a:t>董事會組成</a:t>
            </a:r>
            <a:endParaRPr lang="en-US" altLang="zh-TW" sz="1000" dirty="0">
              <a:latin typeface="微軟正黑體" pitchFamily="34" charset="-120"/>
              <a:ea typeface="微軟正黑體" pitchFamily="34" charset="-120"/>
            </a:endParaRPr>
          </a:p>
          <a:p>
            <a:r>
              <a:rPr lang="zh-TW" altLang="en-US" sz="1000" dirty="0">
                <a:latin typeface="微軟正黑體" pitchFamily="34" charset="-120"/>
                <a:ea typeface="微軟正黑體" pitchFamily="34" charset="-120"/>
              </a:rPr>
              <a:t>與結構</a:t>
            </a:r>
          </a:p>
        </p:txBody>
      </p:sp>
      <p:sp>
        <p:nvSpPr>
          <p:cNvPr id="18" name="矩形 17"/>
          <p:cNvSpPr/>
          <p:nvPr/>
        </p:nvSpPr>
        <p:spPr>
          <a:xfrm>
            <a:off x="2884425" y="4371950"/>
            <a:ext cx="825867" cy="400110"/>
          </a:xfrm>
          <a:prstGeom prst="rect">
            <a:avLst/>
          </a:prstGeom>
        </p:spPr>
        <p:txBody>
          <a:bodyPr wrap="none">
            <a:spAutoFit/>
          </a:bodyPr>
          <a:lstStyle/>
          <a:p>
            <a:r>
              <a:rPr lang="zh-TW" altLang="en-US" sz="1000" dirty="0">
                <a:latin typeface="微軟正黑體" pitchFamily="34" charset="-120"/>
                <a:ea typeface="微軟正黑體" pitchFamily="34" charset="-120"/>
              </a:rPr>
              <a:t>董事的選任</a:t>
            </a:r>
            <a:endParaRPr lang="en-US" altLang="zh-TW" sz="1000" dirty="0">
              <a:latin typeface="微軟正黑體" pitchFamily="34" charset="-120"/>
              <a:ea typeface="微軟正黑體" pitchFamily="34" charset="-120"/>
            </a:endParaRPr>
          </a:p>
          <a:p>
            <a:r>
              <a:rPr lang="zh-TW" altLang="en-US" sz="1000" dirty="0">
                <a:latin typeface="微軟正黑體" pitchFamily="34" charset="-120"/>
                <a:ea typeface="微軟正黑體" pitchFamily="34" charset="-120"/>
              </a:rPr>
              <a:t>及持續進修</a:t>
            </a:r>
          </a:p>
        </p:txBody>
      </p:sp>
      <p:sp>
        <p:nvSpPr>
          <p:cNvPr id="19" name="矩形 18"/>
          <p:cNvSpPr/>
          <p:nvPr/>
        </p:nvSpPr>
        <p:spPr>
          <a:xfrm>
            <a:off x="3697225" y="4371950"/>
            <a:ext cx="697627" cy="246221"/>
          </a:xfrm>
          <a:prstGeom prst="rect">
            <a:avLst/>
          </a:prstGeom>
        </p:spPr>
        <p:txBody>
          <a:bodyPr wrap="none">
            <a:spAutoFit/>
          </a:bodyPr>
          <a:lstStyle/>
          <a:p>
            <a:r>
              <a:rPr lang="zh-TW" altLang="en-US" sz="1000" dirty="0">
                <a:latin typeface="微軟正黑體" pitchFamily="34" charset="-120"/>
                <a:ea typeface="微軟正黑體" pitchFamily="34" charset="-120"/>
              </a:rPr>
              <a:t>內部控制</a:t>
            </a:r>
          </a:p>
        </p:txBody>
      </p:sp>
      <p:sp>
        <p:nvSpPr>
          <p:cNvPr id="10" name="矩形 9"/>
          <p:cNvSpPr/>
          <p:nvPr/>
        </p:nvSpPr>
        <p:spPr>
          <a:xfrm>
            <a:off x="1403648" y="1275606"/>
            <a:ext cx="2210862" cy="307777"/>
          </a:xfrm>
          <a:prstGeom prst="rect">
            <a:avLst/>
          </a:prstGeom>
        </p:spPr>
        <p:txBody>
          <a:bodyPr wrap="none">
            <a:spAutoFit/>
          </a:bodyPr>
          <a:lstStyle/>
          <a:p>
            <a:r>
              <a:rPr lang="en-US" altLang="zh-TW" sz="1400" b="1" dirty="0">
                <a:solidFill>
                  <a:schemeClr val="tx2"/>
                </a:solidFill>
              </a:rPr>
              <a:t>◎</a:t>
            </a:r>
            <a:r>
              <a:rPr lang="zh-TW" altLang="zh-TW" sz="1400" b="1" dirty="0">
                <a:solidFill>
                  <a:schemeClr val="tx2"/>
                </a:solidFill>
                <a:latin typeface="微軟正黑體" pitchFamily="34" charset="-120"/>
                <a:ea typeface="微軟正黑體" pitchFamily="34" charset="-120"/>
              </a:rPr>
              <a:t>董事會</a:t>
            </a:r>
            <a:r>
              <a:rPr lang="zh-TW" altLang="en-US" sz="1400" b="1" dirty="0">
                <a:solidFill>
                  <a:schemeClr val="tx2"/>
                </a:solidFill>
                <a:latin typeface="微軟正黑體" pitchFamily="34" charset="-120"/>
                <a:ea typeface="微軟正黑體" pitchFamily="34" charset="-120"/>
              </a:rPr>
              <a:t>（總平均：</a:t>
            </a:r>
            <a:r>
              <a:rPr lang="en-US" altLang="zh-TW" sz="1400" b="1" dirty="0">
                <a:solidFill>
                  <a:schemeClr val="tx2"/>
                </a:solidFill>
                <a:ea typeface="微軟正黑體" pitchFamily="34" charset="-120"/>
                <a:cs typeface="Arial" pitchFamily="34" charset="0"/>
              </a:rPr>
              <a:t>4.89</a:t>
            </a:r>
            <a:r>
              <a:rPr lang="en-US" altLang="zh-TW" sz="1400" b="1" dirty="0">
                <a:solidFill>
                  <a:schemeClr val="tx2"/>
                </a:solidFill>
                <a:latin typeface="微軟正黑體" pitchFamily="34" charset="-120"/>
                <a:ea typeface="微軟正黑體" pitchFamily="34" charset="-120"/>
              </a:rPr>
              <a:t>)</a:t>
            </a:r>
            <a:endParaRPr lang="zh-TW" altLang="en-US" sz="1400" b="1" dirty="0">
              <a:solidFill>
                <a:schemeClr val="tx2"/>
              </a:solidFill>
              <a:latin typeface="微軟正黑體" pitchFamily="34" charset="-120"/>
              <a:ea typeface="微軟正黑體" pitchFamily="34" charset="-120"/>
            </a:endParaRPr>
          </a:p>
        </p:txBody>
      </p:sp>
      <p:sp>
        <p:nvSpPr>
          <p:cNvPr id="21" name="矩形 20"/>
          <p:cNvSpPr/>
          <p:nvPr/>
        </p:nvSpPr>
        <p:spPr>
          <a:xfrm>
            <a:off x="5508104" y="1275606"/>
            <a:ext cx="2318263" cy="307777"/>
          </a:xfrm>
          <a:prstGeom prst="rect">
            <a:avLst/>
          </a:prstGeom>
        </p:spPr>
        <p:txBody>
          <a:bodyPr wrap="none">
            <a:spAutoFit/>
          </a:bodyPr>
          <a:lstStyle/>
          <a:p>
            <a:r>
              <a:rPr lang="en-US" altLang="zh-TW" sz="1400" b="1" dirty="0">
                <a:solidFill>
                  <a:schemeClr val="tx2"/>
                </a:solidFill>
              </a:rPr>
              <a:t>◎</a:t>
            </a:r>
            <a:r>
              <a:rPr lang="zh-TW" altLang="zh-TW" sz="1400" b="1" dirty="0">
                <a:solidFill>
                  <a:schemeClr val="tx2"/>
                </a:solidFill>
                <a:latin typeface="微軟正黑體" pitchFamily="34" charset="-120"/>
                <a:ea typeface="微軟正黑體" pitchFamily="34" charset="-120"/>
              </a:rPr>
              <a:t>董事會</a:t>
            </a:r>
            <a:r>
              <a:rPr lang="zh-TW" altLang="en-US" sz="1400" b="1" dirty="0">
                <a:solidFill>
                  <a:schemeClr val="tx2"/>
                </a:solidFill>
                <a:latin typeface="微軟正黑體" pitchFamily="34" charset="-120"/>
                <a:ea typeface="微軟正黑體" pitchFamily="34" charset="-120"/>
              </a:rPr>
              <a:t>成員</a:t>
            </a:r>
            <a:r>
              <a:rPr lang="en-US" altLang="zh-TW" sz="1400" b="1" dirty="0">
                <a:solidFill>
                  <a:schemeClr val="tx2"/>
                </a:solidFill>
                <a:latin typeface="微軟正黑體" pitchFamily="34" charset="-120"/>
                <a:ea typeface="微軟正黑體" pitchFamily="34" charset="-120"/>
              </a:rPr>
              <a:t>(</a:t>
            </a:r>
            <a:r>
              <a:rPr lang="zh-TW" altLang="en-US" sz="1400" b="1" dirty="0">
                <a:solidFill>
                  <a:schemeClr val="tx2"/>
                </a:solidFill>
                <a:latin typeface="微軟正黑體" pitchFamily="34" charset="-120"/>
                <a:ea typeface="微軟正黑體" pitchFamily="34" charset="-120"/>
              </a:rPr>
              <a:t>總平均</a:t>
            </a:r>
            <a:r>
              <a:rPr lang="en-US" altLang="zh-TW" sz="1400" b="1" dirty="0">
                <a:solidFill>
                  <a:schemeClr val="tx2"/>
                </a:solidFill>
                <a:latin typeface="微軟正黑體" pitchFamily="34" charset="-120"/>
                <a:ea typeface="微軟正黑體" pitchFamily="34" charset="-120"/>
              </a:rPr>
              <a:t>:</a:t>
            </a:r>
            <a:r>
              <a:rPr lang="en-US" altLang="zh-TW" sz="1400" b="1" dirty="0">
                <a:solidFill>
                  <a:schemeClr val="tx2"/>
                </a:solidFill>
                <a:ea typeface="微軟正黑體" pitchFamily="34" charset="-120"/>
                <a:cs typeface="Arial" pitchFamily="34" charset="0"/>
              </a:rPr>
              <a:t>4.89</a:t>
            </a:r>
            <a:r>
              <a:rPr lang="en-US" altLang="zh-TW" sz="1400" b="1" dirty="0">
                <a:solidFill>
                  <a:schemeClr val="tx2"/>
                </a:solidFill>
                <a:latin typeface="微軟正黑體" pitchFamily="34" charset="-120"/>
                <a:ea typeface="微軟正黑體" pitchFamily="34" charset="-120"/>
              </a:rPr>
              <a:t>)</a:t>
            </a:r>
            <a:endParaRPr lang="zh-TW" altLang="en-US" sz="1400" b="1" dirty="0">
              <a:solidFill>
                <a:schemeClr val="tx2"/>
              </a:solidFill>
              <a:latin typeface="微軟正黑體" pitchFamily="34" charset="-120"/>
              <a:ea typeface="微軟正黑體" pitchFamily="34" charset="-120"/>
            </a:endParaRPr>
          </a:p>
        </p:txBody>
      </p:sp>
      <p:sp>
        <p:nvSpPr>
          <p:cNvPr id="22" name="矩形 21"/>
          <p:cNvSpPr/>
          <p:nvPr/>
        </p:nvSpPr>
        <p:spPr>
          <a:xfrm>
            <a:off x="8116825" y="4371950"/>
            <a:ext cx="697627" cy="246221"/>
          </a:xfrm>
          <a:prstGeom prst="rect">
            <a:avLst/>
          </a:prstGeom>
        </p:spPr>
        <p:txBody>
          <a:bodyPr wrap="none">
            <a:spAutoFit/>
          </a:bodyPr>
          <a:lstStyle/>
          <a:p>
            <a:r>
              <a:rPr lang="zh-TW" altLang="en-US" sz="1000" dirty="0">
                <a:latin typeface="微軟正黑體" pitchFamily="34" charset="-120"/>
                <a:ea typeface="微軟正黑體" pitchFamily="34" charset="-120"/>
              </a:rPr>
              <a:t>內部控制</a:t>
            </a:r>
          </a:p>
        </p:txBody>
      </p:sp>
      <p:sp>
        <p:nvSpPr>
          <p:cNvPr id="23" name="矩形 22"/>
          <p:cNvSpPr/>
          <p:nvPr/>
        </p:nvSpPr>
        <p:spPr>
          <a:xfrm>
            <a:off x="5364088" y="4371950"/>
            <a:ext cx="697627" cy="400110"/>
          </a:xfrm>
          <a:prstGeom prst="rect">
            <a:avLst/>
          </a:prstGeom>
        </p:spPr>
        <p:txBody>
          <a:bodyPr wrap="none">
            <a:spAutoFit/>
          </a:bodyPr>
          <a:lstStyle/>
          <a:p>
            <a:r>
              <a:rPr lang="zh-TW" altLang="zh-TW" sz="1000" dirty="0">
                <a:latin typeface="微軟正黑體" pitchFamily="34" charset="-120"/>
                <a:ea typeface="微軟正黑體" pitchFamily="34" charset="-120"/>
              </a:rPr>
              <a:t>董事職責</a:t>
            </a:r>
            <a:endParaRPr lang="en-US" altLang="zh-TW" sz="1000" dirty="0">
              <a:latin typeface="微軟正黑體" pitchFamily="34" charset="-120"/>
              <a:ea typeface="微軟正黑體" pitchFamily="34" charset="-120"/>
            </a:endParaRPr>
          </a:p>
          <a:p>
            <a:r>
              <a:rPr lang="zh-TW" altLang="zh-TW" sz="1000" dirty="0">
                <a:latin typeface="微軟正黑體" pitchFamily="34" charset="-120"/>
                <a:ea typeface="微軟正黑體" pitchFamily="34" charset="-120"/>
              </a:rPr>
              <a:t>認知</a:t>
            </a:r>
            <a:endParaRPr lang="zh-TW" altLang="en-US" sz="1000" dirty="0">
              <a:latin typeface="微軟正黑體" pitchFamily="34" charset="-120"/>
              <a:ea typeface="微軟正黑體" pitchFamily="34" charset="-120"/>
            </a:endParaRPr>
          </a:p>
        </p:txBody>
      </p:sp>
      <p:sp>
        <p:nvSpPr>
          <p:cNvPr id="24" name="矩形 23"/>
          <p:cNvSpPr/>
          <p:nvPr/>
        </p:nvSpPr>
        <p:spPr>
          <a:xfrm>
            <a:off x="683568" y="4371950"/>
            <a:ext cx="825867" cy="400110"/>
          </a:xfrm>
          <a:prstGeom prst="rect">
            <a:avLst/>
          </a:prstGeom>
        </p:spPr>
        <p:txBody>
          <a:bodyPr wrap="none">
            <a:spAutoFit/>
          </a:bodyPr>
          <a:lstStyle/>
          <a:p>
            <a:r>
              <a:rPr lang="zh-TW" altLang="en-US" sz="1000" dirty="0">
                <a:latin typeface="微軟正黑體" pitchFamily="34" charset="-120"/>
                <a:ea typeface="微軟正黑體" pitchFamily="34" charset="-120"/>
              </a:rPr>
              <a:t>對公司營運</a:t>
            </a:r>
            <a:endParaRPr lang="en-US" altLang="zh-TW" sz="1000" dirty="0">
              <a:latin typeface="微軟正黑體" pitchFamily="34" charset="-120"/>
              <a:ea typeface="微軟正黑體" pitchFamily="34" charset="-120"/>
            </a:endParaRPr>
          </a:p>
          <a:p>
            <a:r>
              <a:rPr lang="zh-TW" altLang="en-US" sz="1000" dirty="0">
                <a:latin typeface="微軟正黑體" pitchFamily="34" charset="-120"/>
                <a:ea typeface="微軟正黑體" pitchFamily="34" charset="-120"/>
              </a:rPr>
              <a:t>之參與程度</a:t>
            </a:r>
          </a:p>
        </p:txBody>
      </p:sp>
      <p:sp>
        <p:nvSpPr>
          <p:cNvPr id="25" name="矩形 24"/>
          <p:cNvSpPr/>
          <p:nvPr/>
        </p:nvSpPr>
        <p:spPr>
          <a:xfrm>
            <a:off x="6003053" y="4371950"/>
            <a:ext cx="825867" cy="400110"/>
          </a:xfrm>
          <a:prstGeom prst="rect">
            <a:avLst/>
          </a:prstGeom>
        </p:spPr>
        <p:txBody>
          <a:bodyPr wrap="none">
            <a:spAutoFit/>
          </a:bodyPr>
          <a:lstStyle/>
          <a:p>
            <a:r>
              <a:rPr lang="zh-TW" altLang="en-US" sz="1000" dirty="0">
                <a:latin typeface="微軟正黑體" pitchFamily="34" charset="-120"/>
                <a:ea typeface="微軟正黑體" pitchFamily="34" charset="-120"/>
              </a:rPr>
              <a:t>對公司營運</a:t>
            </a:r>
            <a:endParaRPr lang="en-US" altLang="zh-TW" sz="1000" dirty="0">
              <a:latin typeface="微軟正黑體" pitchFamily="34" charset="-120"/>
              <a:ea typeface="微軟正黑體" pitchFamily="34" charset="-120"/>
            </a:endParaRPr>
          </a:p>
          <a:p>
            <a:r>
              <a:rPr lang="zh-TW" altLang="en-US" sz="1000" dirty="0">
                <a:latin typeface="微軟正黑體" pitchFamily="34" charset="-120"/>
                <a:ea typeface="微軟正黑體" pitchFamily="34" charset="-120"/>
              </a:rPr>
              <a:t>之參與程度</a:t>
            </a:r>
          </a:p>
        </p:txBody>
      </p:sp>
      <p:sp>
        <p:nvSpPr>
          <p:cNvPr id="26" name="矩形 25"/>
          <p:cNvSpPr/>
          <p:nvPr/>
        </p:nvSpPr>
        <p:spPr>
          <a:xfrm>
            <a:off x="6721511" y="4371950"/>
            <a:ext cx="825867" cy="400110"/>
          </a:xfrm>
          <a:prstGeom prst="rect">
            <a:avLst/>
          </a:prstGeom>
        </p:spPr>
        <p:txBody>
          <a:bodyPr wrap="none">
            <a:spAutoFit/>
          </a:bodyPr>
          <a:lstStyle/>
          <a:p>
            <a:r>
              <a:rPr lang="zh-TW" altLang="zh-TW" sz="1000" dirty="0">
                <a:latin typeface="微軟正黑體" pitchFamily="34" charset="-120"/>
                <a:ea typeface="微軟正黑體" pitchFamily="34" charset="-120"/>
              </a:rPr>
              <a:t>內部關係經</a:t>
            </a:r>
            <a:endParaRPr lang="en-US" altLang="zh-TW" sz="1000" dirty="0">
              <a:latin typeface="微軟正黑體" pitchFamily="34" charset="-120"/>
              <a:ea typeface="微軟正黑體" pitchFamily="34" charset="-120"/>
            </a:endParaRPr>
          </a:p>
          <a:p>
            <a:r>
              <a:rPr lang="zh-TW" altLang="zh-TW" sz="1000" dirty="0">
                <a:latin typeface="微軟正黑體" pitchFamily="34" charset="-120"/>
                <a:ea typeface="微軟正黑體" pitchFamily="34" charset="-120"/>
              </a:rPr>
              <a:t>營與溝通</a:t>
            </a:r>
            <a:endParaRPr lang="zh-TW" altLang="en-US" sz="1000" dirty="0">
              <a:latin typeface="微軟正黑體" pitchFamily="34" charset="-120"/>
              <a:ea typeface="微軟正黑體" pitchFamily="34" charset="-120"/>
            </a:endParaRPr>
          </a:p>
        </p:txBody>
      </p:sp>
      <p:sp>
        <p:nvSpPr>
          <p:cNvPr id="27" name="矩形 26"/>
          <p:cNvSpPr/>
          <p:nvPr/>
        </p:nvSpPr>
        <p:spPr>
          <a:xfrm>
            <a:off x="7425454" y="4371950"/>
            <a:ext cx="825867" cy="400110"/>
          </a:xfrm>
          <a:prstGeom prst="rect">
            <a:avLst/>
          </a:prstGeom>
        </p:spPr>
        <p:txBody>
          <a:bodyPr wrap="none">
            <a:spAutoFit/>
          </a:bodyPr>
          <a:lstStyle/>
          <a:p>
            <a:r>
              <a:rPr lang="zh-TW" altLang="zh-TW" sz="1000" dirty="0">
                <a:latin typeface="微軟正黑體" pitchFamily="34" charset="-120"/>
                <a:ea typeface="微軟正黑體" pitchFamily="34" charset="-120"/>
              </a:rPr>
              <a:t>董事之專業</a:t>
            </a:r>
            <a:endParaRPr lang="en-US" altLang="zh-TW" sz="1000" dirty="0">
              <a:latin typeface="微軟正黑體" pitchFamily="34" charset="-120"/>
              <a:ea typeface="微軟正黑體" pitchFamily="34" charset="-120"/>
            </a:endParaRPr>
          </a:p>
          <a:p>
            <a:r>
              <a:rPr lang="zh-TW" altLang="zh-TW" sz="1000" dirty="0">
                <a:latin typeface="微軟正黑體" pitchFamily="34" charset="-120"/>
                <a:ea typeface="微軟正黑體" pitchFamily="34" charset="-120"/>
              </a:rPr>
              <a:t>及持續進修</a:t>
            </a:r>
            <a:endParaRPr lang="zh-TW" altLang="en-US" sz="1000" dirty="0">
              <a:latin typeface="微軟正黑體" pitchFamily="34" charset="-120"/>
              <a:ea typeface="微軟正黑體" pitchFamily="34" charset="-120"/>
            </a:endParaRPr>
          </a:p>
        </p:txBody>
      </p:sp>
      <p:sp>
        <p:nvSpPr>
          <p:cNvPr id="20" name="橢圓 19"/>
          <p:cNvSpPr/>
          <p:nvPr/>
        </p:nvSpPr>
        <p:spPr bwMode="auto">
          <a:xfrm>
            <a:off x="1582327" y="1583383"/>
            <a:ext cx="432048" cy="268287"/>
          </a:xfrm>
          <a:prstGeom prst="ellipse">
            <a:avLst/>
          </a:prstGeom>
          <a:noFill/>
          <a:ln w="12700" algn="ctr">
            <a:solidFill>
              <a:srgbClr val="FF0000"/>
            </a:solidFill>
            <a:round/>
            <a:headEnd/>
            <a:tailEnd/>
          </a:ln>
        </p:spPr>
        <p:txBody>
          <a:bodyPr wrap="none" rtlCol="0" anchor="ctr"/>
          <a:lstStyle/>
          <a:p>
            <a:pPr algn="ctr" eaLnBrk="1" hangingPunct="1"/>
            <a:endParaRPr lang="zh-TW" altLang="en-US" sz="2400" b="1">
              <a:latin typeface="微軟正黑體" pitchFamily="34" charset="-120"/>
              <a:ea typeface="微軟正黑體" pitchFamily="34" charset="-120"/>
            </a:endParaRPr>
          </a:p>
        </p:txBody>
      </p:sp>
      <p:graphicFrame>
        <p:nvGraphicFramePr>
          <p:cNvPr id="28" name="圖表 27">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2518254381"/>
              </p:ext>
            </p:extLst>
          </p:nvPr>
        </p:nvGraphicFramePr>
        <p:xfrm>
          <a:off x="396000" y="1634400"/>
          <a:ext cx="4104000" cy="2844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3" name="圖表 32">
            <a:extLst>
              <a:ext uri="{FF2B5EF4-FFF2-40B4-BE49-F238E27FC236}">
                <a16:creationId xmlns:a16="http://schemas.microsoft.com/office/drawing/2014/main" id="{00000000-0008-0000-0100-000003000000}"/>
              </a:ext>
            </a:extLst>
          </p:cNvPr>
          <p:cNvGraphicFramePr>
            <a:graphicFrameLocks/>
          </p:cNvGraphicFramePr>
          <p:nvPr>
            <p:extLst>
              <p:ext uri="{D42A27DB-BD31-4B8C-83A1-F6EECF244321}">
                <p14:modId xmlns:p14="http://schemas.microsoft.com/office/powerpoint/2010/main" val="2135104194"/>
              </p:ext>
            </p:extLst>
          </p:nvPr>
        </p:nvGraphicFramePr>
        <p:xfrm>
          <a:off x="4356000" y="1634400"/>
          <a:ext cx="4644000" cy="2815200"/>
        </p:xfrm>
        <a:graphic>
          <a:graphicData uri="http://schemas.openxmlformats.org/drawingml/2006/chart">
            <c:chart xmlns:c="http://schemas.openxmlformats.org/drawingml/2006/chart" xmlns:r="http://schemas.openxmlformats.org/officeDocument/2006/relationships" r:id="rId4"/>
          </a:graphicData>
        </a:graphic>
      </p:graphicFrame>
      <p:sp>
        <p:nvSpPr>
          <p:cNvPr id="35" name="橢圓 34">
            <a:extLst>
              <a:ext uri="{FF2B5EF4-FFF2-40B4-BE49-F238E27FC236}">
                <a16:creationId xmlns:a16="http://schemas.microsoft.com/office/drawing/2014/main" id="{6E9336CD-16E8-4E62-8CA6-39130C0AB290}"/>
              </a:ext>
            </a:extLst>
          </p:cNvPr>
          <p:cNvSpPr/>
          <p:nvPr/>
        </p:nvSpPr>
        <p:spPr bwMode="auto">
          <a:xfrm>
            <a:off x="3021513" y="1583383"/>
            <a:ext cx="432048" cy="268287"/>
          </a:xfrm>
          <a:prstGeom prst="ellipse">
            <a:avLst/>
          </a:prstGeom>
          <a:noFill/>
          <a:ln w="12700" algn="ctr">
            <a:solidFill>
              <a:srgbClr val="FF0000"/>
            </a:solidFill>
            <a:round/>
            <a:headEnd/>
            <a:tailEnd/>
          </a:ln>
        </p:spPr>
        <p:txBody>
          <a:bodyPr wrap="none" rtlCol="0" anchor="ctr"/>
          <a:lstStyle/>
          <a:p>
            <a:pPr algn="ctr" eaLnBrk="1" hangingPunct="1"/>
            <a:endParaRPr lang="zh-TW" altLang="en-US" sz="2400" b="1">
              <a:latin typeface="微軟正黑體" pitchFamily="34" charset="-120"/>
              <a:ea typeface="微軟正黑體" pitchFamily="34" charset="-120"/>
            </a:endParaRPr>
          </a:p>
        </p:txBody>
      </p:sp>
      <p:sp>
        <p:nvSpPr>
          <p:cNvPr id="36" name="橢圓 35">
            <a:extLst>
              <a:ext uri="{FF2B5EF4-FFF2-40B4-BE49-F238E27FC236}">
                <a16:creationId xmlns:a16="http://schemas.microsoft.com/office/drawing/2014/main" id="{4C0F86A5-12BD-4B39-B4DA-3C91C5E44954}"/>
              </a:ext>
            </a:extLst>
          </p:cNvPr>
          <p:cNvSpPr/>
          <p:nvPr/>
        </p:nvSpPr>
        <p:spPr bwMode="auto">
          <a:xfrm>
            <a:off x="6202034" y="1583383"/>
            <a:ext cx="432048" cy="268287"/>
          </a:xfrm>
          <a:prstGeom prst="ellipse">
            <a:avLst/>
          </a:prstGeom>
          <a:noFill/>
          <a:ln w="12700" algn="ctr">
            <a:solidFill>
              <a:srgbClr val="FF0000"/>
            </a:solidFill>
            <a:round/>
            <a:headEnd/>
            <a:tailEnd/>
          </a:ln>
        </p:spPr>
        <p:txBody>
          <a:bodyPr wrap="none" rtlCol="0" anchor="ctr"/>
          <a:lstStyle/>
          <a:p>
            <a:pPr algn="ctr" eaLnBrk="1" hangingPunct="1"/>
            <a:endParaRPr lang="zh-TW" altLang="en-US" sz="2400" b="1">
              <a:latin typeface="微軟正黑體" pitchFamily="34" charset="-120"/>
              <a:ea typeface="微軟正黑體" pitchFamily="34" charset="-120"/>
            </a:endParaRPr>
          </a:p>
        </p:txBody>
      </p:sp>
      <p:sp>
        <p:nvSpPr>
          <p:cNvPr id="39" name="橢圓 38">
            <a:extLst>
              <a:ext uri="{FF2B5EF4-FFF2-40B4-BE49-F238E27FC236}">
                <a16:creationId xmlns:a16="http://schemas.microsoft.com/office/drawing/2014/main" id="{595AA932-3DAB-473A-B476-81D84FACEF98}"/>
              </a:ext>
            </a:extLst>
          </p:cNvPr>
          <p:cNvSpPr/>
          <p:nvPr/>
        </p:nvSpPr>
        <p:spPr bwMode="auto">
          <a:xfrm>
            <a:off x="7601464" y="1583383"/>
            <a:ext cx="432048" cy="268287"/>
          </a:xfrm>
          <a:prstGeom prst="ellipse">
            <a:avLst/>
          </a:prstGeom>
          <a:noFill/>
          <a:ln w="12700" algn="ctr">
            <a:solidFill>
              <a:srgbClr val="FF0000"/>
            </a:solidFill>
            <a:round/>
            <a:headEnd/>
            <a:tailEnd/>
          </a:ln>
        </p:spPr>
        <p:txBody>
          <a:bodyPr wrap="none" rtlCol="0" anchor="ctr"/>
          <a:lstStyle/>
          <a:p>
            <a:pPr algn="ctr" eaLnBrk="1" hangingPunct="1"/>
            <a:endParaRPr lang="zh-TW" altLang="en-US" sz="2400" b="1">
              <a:latin typeface="微軟正黑體" pitchFamily="34" charset="-120"/>
              <a:ea typeface="微軟正黑體" pitchFamily="34" charset="-120"/>
            </a:endParaRPr>
          </a:p>
        </p:txBody>
      </p:sp>
      <p:sp>
        <p:nvSpPr>
          <p:cNvPr id="40" name="橢圓 39">
            <a:extLst>
              <a:ext uri="{FF2B5EF4-FFF2-40B4-BE49-F238E27FC236}">
                <a16:creationId xmlns:a16="http://schemas.microsoft.com/office/drawing/2014/main" id="{AA7C879C-9871-4CF4-A2AF-4E9175C1843A}"/>
              </a:ext>
            </a:extLst>
          </p:cNvPr>
          <p:cNvSpPr/>
          <p:nvPr/>
        </p:nvSpPr>
        <p:spPr bwMode="auto">
          <a:xfrm>
            <a:off x="6901749" y="1583383"/>
            <a:ext cx="432048" cy="268287"/>
          </a:xfrm>
          <a:prstGeom prst="ellipse">
            <a:avLst/>
          </a:prstGeom>
          <a:noFill/>
          <a:ln w="12700" algn="ctr">
            <a:solidFill>
              <a:srgbClr val="FF0000"/>
            </a:solidFill>
            <a:round/>
            <a:headEnd/>
            <a:tailEnd/>
          </a:ln>
        </p:spPr>
        <p:txBody>
          <a:bodyPr wrap="none" rtlCol="0" anchor="ctr"/>
          <a:lstStyle/>
          <a:p>
            <a:pPr algn="ctr" eaLnBrk="1" hangingPunct="1"/>
            <a:endParaRPr lang="zh-TW" altLang="en-US" sz="2400" b="1">
              <a:latin typeface="微軟正黑體" pitchFamily="34" charset="-120"/>
              <a:ea typeface="微軟正黑體" pitchFamily="34" charset="-120"/>
            </a:endParaRPr>
          </a:p>
        </p:txBody>
      </p:sp>
    </p:spTree>
    <p:extLst>
      <p:ext uri="{BB962C8B-B14F-4D97-AF65-F5344CB8AC3E}">
        <p14:creationId xmlns:p14="http://schemas.microsoft.com/office/powerpoint/2010/main" val="2130631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標題 1">
            <a:extLst>
              <a:ext uri="{FF2B5EF4-FFF2-40B4-BE49-F238E27FC236}">
                <a16:creationId xmlns:a16="http://schemas.microsoft.com/office/drawing/2014/main" id="{9037B60B-D4B6-4D97-B41A-C6AF9C182705}"/>
              </a:ext>
            </a:extLst>
          </p:cNvPr>
          <p:cNvSpPr>
            <a:spLocks noGrp="1"/>
          </p:cNvSpPr>
          <p:nvPr>
            <p:ph type="title"/>
          </p:nvPr>
        </p:nvSpPr>
        <p:spPr bwMode="auto">
          <a:xfrm>
            <a:off x="323528" y="0"/>
            <a:ext cx="7829550" cy="588963"/>
          </a:xfrm>
          <a:prstGeom prst="rect">
            <a:avLst/>
          </a:prstGeom>
          <a:noFill/>
          <a:ln w="9525">
            <a:noFill/>
            <a:miter lim="800000"/>
            <a:headEnd/>
            <a:tailEnd/>
          </a:ln>
        </p:spPr>
        <p:txBody>
          <a:bodyPr anchor="ctr"/>
          <a:lstStyle/>
          <a:p>
            <a:pPr eaLnBrk="1" hangingPunct="1"/>
            <a:r>
              <a:rPr lang="en-US" altLang="zh-TW" sz="3000" dirty="0">
                <a:solidFill>
                  <a:prstClr val="white"/>
                </a:solidFill>
                <a:effectLst/>
              </a:rPr>
              <a:t>113</a:t>
            </a:r>
            <a:r>
              <a:rPr kumimoji="0" lang="zh-TW" altLang="en-US" sz="3000" b="1" dirty="0">
                <a:solidFill>
                  <a:prstClr val="white"/>
                </a:solidFill>
                <a:effectLst/>
              </a:rPr>
              <a:t>年審計委員會績效評估結果</a:t>
            </a:r>
            <a:endParaRPr kumimoji="0" lang="zh-TW" altLang="en-US" sz="3000" dirty="0">
              <a:solidFill>
                <a:prstClr val="white"/>
              </a:solidFill>
              <a:effectLst/>
            </a:endParaRPr>
          </a:p>
        </p:txBody>
      </p:sp>
      <p:sp>
        <p:nvSpPr>
          <p:cNvPr id="2" name="矩形 1"/>
          <p:cNvSpPr/>
          <p:nvPr/>
        </p:nvSpPr>
        <p:spPr>
          <a:xfrm>
            <a:off x="683568" y="699542"/>
            <a:ext cx="8496944" cy="338554"/>
          </a:xfrm>
          <a:prstGeom prst="rect">
            <a:avLst/>
          </a:prstGeom>
        </p:spPr>
        <p:txBody>
          <a:bodyPr wrap="square">
            <a:spAutoFit/>
          </a:bodyPr>
          <a:lstStyle/>
          <a:p>
            <a:r>
              <a:rPr lang="zh-TW" altLang="en-US" sz="1600" dirty="0">
                <a:latin typeface="微軟正黑體" pitchFamily="34" charset="-120"/>
                <a:ea typeface="微軟正黑體" pitchFamily="34" charset="-120"/>
              </a:rPr>
              <a:t>審計委員會績效自評結果如下圖所示。成員針對五個面向均給予最高分</a:t>
            </a:r>
            <a:r>
              <a:rPr lang="en-US" altLang="zh-TW" sz="1600" dirty="0">
                <a:ea typeface="微軟正黑體" pitchFamily="34" charset="-120"/>
                <a:cs typeface="Arial" pitchFamily="34" charset="0"/>
              </a:rPr>
              <a:t>5</a:t>
            </a:r>
            <a:r>
              <a:rPr lang="zh-TW" altLang="en-US" sz="1600" dirty="0">
                <a:latin typeface="微軟正黑體" pitchFamily="34" charset="-120"/>
                <a:ea typeface="微軟正黑體" pitchFamily="34" charset="-120"/>
              </a:rPr>
              <a:t>之滿意度。</a:t>
            </a:r>
          </a:p>
        </p:txBody>
      </p:sp>
      <p:grpSp>
        <p:nvGrpSpPr>
          <p:cNvPr id="3" name="群組 2"/>
          <p:cNvGrpSpPr/>
          <p:nvPr/>
        </p:nvGrpSpPr>
        <p:grpSpPr>
          <a:xfrm>
            <a:off x="2161957" y="1371037"/>
            <a:ext cx="4572000" cy="3064406"/>
            <a:chOff x="971600" y="1419622"/>
            <a:chExt cx="4572000" cy="3064406"/>
          </a:xfrm>
        </p:grpSpPr>
        <p:graphicFrame>
          <p:nvGraphicFramePr>
            <p:cNvPr id="6" name="圖表 5"/>
            <p:cNvGraphicFramePr>
              <a:graphicFrameLocks/>
            </p:cNvGraphicFramePr>
            <p:nvPr>
              <p:extLst>
                <p:ext uri="{D42A27DB-BD31-4B8C-83A1-F6EECF244321}">
                  <p14:modId xmlns:p14="http://schemas.microsoft.com/office/powerpoint/2010/main" val="4035539492"/>
                </p:ext>
              </p:extLst>
            </p:nvPr>
          </p:nvGraphicFramePr>
          <p:xfrm>
            <a:off x="971600" y="1419622"/>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7" name="矩形 6"/>
            <p:cNvSpPr/>
            <p:nvPr/>
          </p:nvSpPr>
          <p:spPr>
            <a:xfrm>
              <a:off x="1331640" y="4083918"/>
              <a:ext cx="825867" cy="400110"/>
            </a:xfrm>
            <a:prstGeom prst="rect">
              <a:avLst/>
            </a:prstGeom>
          </p:spPr>
          <p:txBody>
            <a:bodyPr wrap="none">
              <a:spAutoFit/>
            </a:bodyPr>
            <a:lstStyle/>
            <a:p>
              <a:r>
                <a:rPr lang="zh-TW" altLang="en-US" sz="1000" dirty="0">
                  <a:latin typeface="微軟正黑體" pitchFamily="34" charset="-120"/>
                  <a:ea typeface="微軟正黑體" pitchFamily="34" charset="-120"/>
                </a:rPr>
                <a:t>對公司營運</a:t>
              </a:r>
              <a:endParaRPr lang="en-US" altLang="zh-TW" sz="1000" dirty="0">
                <a:latin typeface="微軟正黑體" pitchFamily="34" charset="-120"/>
                <a:ea typeface="微軟正黑體" pitchFamily="34" charset="-120"/>
              </a:endParaRPr>
            </a:p>
            <a:p>
              <a:r>
                <a:rPr lang="zh-TW" altLang="en-US" sz="1000" dirty="0">
                  <a:latin typeface="微軟正黑體" pitchFamily="34" charset="-120"/>
                  <a:ea typeface="微軟正黑體" pitchFamily="34" charset="-120"/>
                </a:rPr>
                <a:t>之參與程度</a:t>
              </a:r>
            </a:p>
          </p:txBody>
        </p:sp>
        <p:sp>
          <p:nvSpPr>
            <p:cNvPr id="8" name="矩形 7"/>
            <p:cNvSpPr/>
            <p:nvPr/>
          </p:nvSpPr>
          <p:spPr>
            <a:xfrm>
              <a:off x="2161957" y="4083918"/>
              <a:ext cx="825867" cy="400110"/>
            </a:xfrm>
            <a:prstGeom prst="rect">
              <a:avLst/>
            </a:prstGeom>
          </p:spPr>
          <p:txBody>
            <a:bodyPr wrap="none">
              <a:spAutoFit/>
            </a:bodyPr>
            <a:lstStyle/>
            <a:p>
              <a:r>
                <a:rPr lang="zh-TW" altLang="en-US" sz="1000" dirty="0">
                  <a:latin typeface="微軟正黑體" pitchFamily="34" charset="-120"/>
                  <a:ea typeface="微軟正黑體" pitchFamily="34" charset="-120"/>
                </a:rPr>
                <a:t>提升董事會</a:t>
              </a:r>
              <a:endParaRPr lang="en-US" altLang="zh-TW" sz="1000" dirty="0">
                <a:latin typeface="微軟正黑體" pitchFamily="34" charset="-120"/>
                <a:ea typeface="微軟正黑體" pitchFamily="34" charset="-120"/>
              </a:endParaRPr>
            </a:p>
            <a:p>
              <a:r>
                <a:rPr lang="zh-TW" altLang="en-US" sz="1000" dirty="0">
                  <a:latin typeface="微軟正黑體" pitchFamily="34" charset="-120"/>
                  <a:ea typeface="微軟正黑體" pitchFamily="34" charset="-120"/>
                </a:rPr>
                <a:t>決策品質</a:t>
              </a:r>
            </a:p>
          </p:txBody>
        </p:sp>
        <p:sp>
          <p:nvSpPr>
            <p:cNvPr id="9" name="矩形 8"/>
            <p:cNvSpPr/>
            <p:nvPr/>
          </p:nvSpPr>
          <p:spPr>
            <a:xfrm>
              <a:off x="2954045" y="4083918"/>
              <a:ext cx="825867" cy="400110"/>
            </a:xfrm>
            <a:prstGeom prst="rect">
              <a:avLst/>
            </a:prstGeom>
          </p:spPr>
          <p:txBody>
            <a:bodyPr wrap="none">
              <a:spAutoFit/>
            </a:bodyPr>
            <a:lstStyle/>
            <a:p>
              <a:r>
                <a:rPr lang="zh-TW" altLang="en-US" sz="1000" dirty="0">
                  <a:latin typeface="微軟正黑體" pitchFamily="34" charset="-120"/>
                  <a:ea typeface="微軟正黑體" pitchFamily="34" charset="-120"/>
                </a:rPr>
                <a:t>董事會組成</a:t>
              </a:r>
              <a:endParaRPr lang="en-US" altLang="zh-TW" sz="1000" dirty="0">
                <a:latin typeface="微軟正黑體" pitchFamily="34" charset="-120"/>
                <a:ea typeface="微軟正黑體" pitchFamily="34" charset="-120"/>
              </a:endParaRPr>
            </a:p>
            <a:p>
              <a:r>
                <a:rPr lang="zh-TW" altLang="en-US" sz="1000" dirty="0">
                  <a:latin typeface="微軟正黑體" pitchFamily="34" charset="-120"/>
                  <a:ea typeface="微軟正黑體" pitchFamily="34" charset="-120"/>
                </a:rPr>
                <a:t>與結構</a:t>
              </a:r>
            </a:p>
          </p:txBody>
        </p:sp>
        <p:sp>
          <p:nvSpPr>
            <p:cNvPr id="10" name="矩形 9"/>
            <p:cNvSpPr/>
            <p:nvPr/>
          </p:nvSpPr>
          <p:spPr>
            <a:xfrm>
              <a:off x="3746133" y="4083918"/>
              <a:ext cx="825867" cy="400110"/>
            </a:xfrm>
            <a:prstGeom prst="rect">
              <a:avLst/>
            </a:prstGeom>
          </p:spPr>
          <p:txBody>
            <a:bodyPr wrap="none">
              <a:spAutoFit/>
            </a:bodyPr>
            <a:lstStyle/>
            <a:p>
              <a:r>
                <a:rPr lang="zh-TW" altLang="en-US" sz="1000" dirty="0">
                  <a:latin typeface="微軟正黑體" pitchFamily="34" charset="-120"/>
                  <a:ea typeface="微軟正黑體" pitchFamily="34" charset="-120"/>
                </a:rPr>
                <a:t>董事的選任</a:t>
              </a:r>
              <a:endParaRPr lang="en-US" altLang="zh-TW" sz="1000" dirty="0">
                <a:latin typeface="微軟正黑體" pitchFamily="34" charset="-120"/>
                <a:ea typeface="微軟正黑體" pitchFamily="34" charset="-120"/>
              </a:endParaRPr>
            </a:p>
            <a:p>
              <a:r>
                <a:rPr lang="zh-TW" altLang="en-US" sz="1000" dirty="0">
                  <a:latin typeface="微軟正黑體" pitchFamily="34" charset="-120"/>
                  <a:ea typeface="微軟正黑體" pitchFamily="34" charset="-120"/>
                </a:rPr>
                <a:t>及持續進修</a:t>
              </a:r>
            </a:p>
          </p:txBody>
        </p:sp>
        <p:sp>
          <p:nvSpPr>
            <p:cNvPr id="11" name="矩形 10"/>
            <p:cNvSpPr/>
            <p:nvPr/>
          </p:nvSpPr>
          <p:spPr>
            <a:xfrm>
              <a:off x="4666461" y="4083918"/>
              <a:ext cx="697627" cy="246221"/>
            </a:xfrm>
            <a:prstGeom prst="rect">
              <a:avLst/>
            </a:prstGeom>
          </p:spPr>
          <p:txBody>
            <a:bodyPr wrap="none">
              <a:spAutoFit/>
            </a:bodyPr>
            <a:lstStyle/>
            <a:p>
              <a:r>
                <a:rPr lang="zh-TW" altLang="en-US" sz="1000" dirty="0">
                  <a:latin typeface="微軟正黑體" pitchFamily="34" charset="-120"/>
                  <a:ea typeface="微軟正黑體" pitchFamily="34" charset="-120"/>
                </a:rPr>
                <a:t>內部控制</a:t>
              </a:r>
            </a:p>
          </p:txBody>
        </p:sp>
      </p:grpSp>
      <p:sp>
        <p:nvSpPr>
          <p:cNvPr id="13" name="矩形 12"/>
          <p:cNvSpPr/>
          <p:nvPr/>
        </p:nvSpPr>
        <p:spPr>
          <a:xfrm>
            <a:off x="3393423" y="987574"/>
            <a:ext cx="2114681" cy="307777"/>
          </a:xfrm>
          <a:prstGeom prst="rect">
            <a:avLst/>
          </a:prstGeom>
        </p:spPr>
        <p:txBody>
          <a:bodyPr wrap="none">
            <a:spAutoFit/>
          </a:bodyPr>
          <a:lstStyle/>
          <a:p>
            <a:r>
              <a:rPr lang="en-US" altLang="zh-TW" sz="1400" b="1" dirty="0">
                <a:solidFill>
                  <a:schemeClr val="tx2"/>
                </a:solidFill>
              </a:rPr>
              <a:t>◎</a:t>
            </a:r>
            <a:r>
              <a:rPr lang="zh-TW" altLang="en-US" sz="1400" b="1" dirty="0">
                <a:solidFill>
                  <a:schemeClr val="tx2"/>
                </a:solidFill>
                <a:latin typeface="微軟正黑體" pitchFamily="34" charset="-120"/>
                <a:ea typeface="微軟正黑體" pitchFamily="34" charset="-120"/>
              </a:rPr>
              <a:t>審計委員</a:t>
            </a:r>
            <a:r>
              <a:rPr lang="zh-TW" altLang="zh-TW" sz="1400" b="1" dirty="0">
                <a:solidFill>
                  <a:schemeClr val="tx2"/>
                </a:solidFill>
                <a:latin typeface="微軟正黑體" pitchFamily="34" charset="-120"/>
                <a:ea typeface="微軟正黑體" pitchFamily="34" charset="-120"/>
              </a:rPr>
              <a:t>會</a:t>
            </a:r>
            <a:r>
              <a:rPr lang="zh-TW" altLang="en-US" sz="1400" b="1" dirty="0">
                <a:solidFill>
                  <a:schemeClr val="tx2"/>
                </a:solidFill>
                <a:latin typeface="微軟正黑體" pitchFamily="34" charset="-120"/>
                <a:ea typeface="微軟正黑體" pitchFamily="34" charset="-120"/>
              </a:rPr>
              <a:t> </a:t>
            </a:r>
            <a:r>
              <a:rPr lang="en-US" altLang="zh-TW" sz="1400" b="1" dirty="0">
                <a:solidFill>
                  <a:schemeClr val="tx2"/>
                </a:solidFill>
                <a:latin typeface="微軟正黑體" pitchFamily="34" charset="-120"/>
                <a:ea typeface="微軟正黑體" pitchFamily="34" charset="-120"/>
              </a:rPr>
              <a:t>(</a:t>
            </a:r>
            <a:r>
              <a:rPr lang="zh-TW" altLang="en-US" sz="1400" b="1" dirty="0">
                <a:solidFill>
                  <a:schemeClr val="tx2"/>
                </a:solidFill>
                <a:latin typeface="微軟正黑體" pitchFamily="34" charset="-120"/>
                <a:ea typeface="微軟正黑體" pitchFamily="34" charset="-120"/>
              </a:rPr>
              <a:t>總平均</a:t>
            </a:r>
            <a:r>
              <a:rPr lang="en-US" altLang="zh-TW" sz="1400" b="1" dirty="0">
                <a:solidFill>
                  <a:schemeClr val="tx2"/>
                </a:solidFill>
                <a:latin typeface="微軟正黑體" pitchFamily="34" charset="-120"/>
                <a:ea typeface="微軟正黑體" pitchFamily="34" charset="-120"/>
              </a:rPr>
              <a:t>:</a:t>
            </a:r>
            <a:r>
              <a:rPr lang="en-US" altLang="zh-TW" sz="1400" b="1" dirty="0">
                <a:solidFill>
                  <a:schemeClr val="tx2"/>
                </a:solidFill>
                <a:ea typeface="微軟正黑體" pitchFamily="34" charset="-120"/>
                <a:cs typeface="Arial" pitchFamily="34" charset="0"/>
              </a:rPr>
              <a:t>5</a:t>
            </a:r>
            <a:r>
              <a:rPr lang="en-US" altLang="zh-TW" sz="1400" b="1" dirty="0">
                <a:solidFill>
                  <a:schemeClr val="tx2"/>
                </a:solidFill>
                <a:latin typeface="微軟正黑體" pitchFamily="34" charset="-120"/>
                <a:ea typeface="微軟正黑體" pitchFamily="34" charset="-120"/>
              </a:rPr>
              <a:t>)</a:t>
            </a:r>
            <a:endParaRPr lang="zh-TW" altLang="en-US" sz="1400" b="1" dirty="0">
              <a:solidFill>
                <a:schemeClr val="tx2"/>
              </a:solidFill>
              <a:latin typeface="微軟正黑體" pitchFamily="34" charset="-120"/>
              <a:ea typeface="微軟正黑體" pitchFamily="34" charset="-120"/>
            </a:endParaRPr>
          </a:p>
        </p:txBody>
      </p:sp>
      <p:sp>
        <p:nvSpPr>
          <p:cNvPr id="16" name="矩形 15"/>
          <p:cNvSpPr/>
          <p:nvPr/>
        </p:nvSpPr>
        <p:spPr>
          <a:xfrm>
            <a:off x="179512" y="4496802"/>
            <a:ext cx="8928992" cy="523220"/>
          </a:xfrm>
          <a:prstGeom prst="rect">
            <a:avLst/>
          </a:prstGeom>
        </p:spPr>
        <p:txBody>
          <a:bodyPr wrap="square">
            <a:spAutoFit/>
          </a:bodyPr>
          <a:lstStyle/>
          <a:p>
            <a:pPr marL="285750" indent="-285750">
              <a:buFont typeface="Wingdings" pitchFamily="2" charset="2"/>
              <a:buChar char="u"/>
            </a:pPr>
            <a:r>
              <a:rPr lang="zh-TW" altLang="zh-TW" sz="1400" dirty="0">
                <a:latin typeface="微軟正黑體" panose="020B0604030504040204" pitchFamily="34" charset="-120"/>
                <a:ea typeface="微軟正黑體" panose="020B0604030504040204" pitchFamily="34" charset="-120"/>
              </a:rPr>
              <a:t>綜合</a:t>
            </a:r>
            <a:r>
              <a:rPr lang="zh-TW" altLang="en-US" sz="1400" dirty="0">
                <a:latin typeface="微軟正黑體" panose="020B0604030504040204" pitchFamily="34" charset="-120"/>
                <a:ea typeface="微軟正黑體" panose="020B0604030504040204" pitchFamily="34" charset="-120"/>
              </a:rPr>
              <a:t>本公司</a:t>
            </a:r>
            <a:r>
              <a:rPr lang="zh-TW" altLang="zh-TW" sz="1400" dirty="0">
                <a:latin typeface="微軟正黑體" panose="020B0604030504040204" pitchFamily="34" charset="-120"/>
                <a:ea typeface="微軟正黑體" panose="020B0604030504040204" pitchFamily="34" charset="-120"/>
              </a:rPr>
              <a:t>董事會</a:t>
            </a:r>
            <a:r>
              <a:rPr lang="zh-TW" altLang="en-US" sz="1400" dirty="0">
                <a:latin typeface="微軟正黑體" panose="020B0604030504040204" pitchFamily="34" charset="-120"/>
                <a:ea typeface="微軟正黑體" panose="020B0604030504040204" pitchFamily="34" charset="-120"/>
              </a:rPr>
              <a:t>、</a:t>
            </a:r>
            <a:r>
              <a:rPr lang="zh-TW" altLang="zh-TW" sz="1400" dirty="0">
                <a:latin typeface="微軟正黑體" panose="020B0604030504040204" pitchFamily="34" charset="-120"/>
                <a:ea typeface="微軟正黑體" panose="020B0604030504040204" pitchFamily="34" charset="-120"/>
              </a:rPr>
              <a:t>董事成員</a:t>
            </a:r>
            <a:r>
              <a:rPr lang="zh-TW" altLang="en-US" sz="1400" dirty="0">
                <a:latin typeface="微軟正黑體" panose="020B0604030504040204" pitchFamily="34" charset="-120"/>
                <a:ea typeface="微軟正黑體" panose="020B0604030504040204" pitchFamily="34" charset="-120"/>
              </a:rPr>
              <a:t>及審計委員會</a:t>
            </a:r>
            <a:r>
              <a:rPr lang="zh-TW" altLang="zh-TW" sz="1400" dirty="0">
                <a:latin typeface="微軟正黑體" panose="020B0604030504040204" pitchFamily="34" charset="-120"/>
                <a:ea typeface="微軟正黑體" panose="020B0604030504040204" pitchFamily="34" charset="-120"/>
              </a:rPr>
              <a:t>績效</a:t>
            </a:r>
            <a:r>
              <a:rPr lang="zh-TW" altLang="en-US" sz="1400" dirty="0">
                <a:latin typeface="微軟正黑體" panose="020B0604030504040204" pitchFamily="34" charset="-120"/>
                <a:ea typeface="微軟正黑體" panose="020B0604030504040204" pitchFamily="34" charset="-120"/>
              </a:rPr>
              <a:t>評估結果均為</a:t>
            </a:r>
            <a:r>
              <a:rPr lang="zh-TW" altLang="zh-TW" sz="1400" b="1" u="sng" dirty="0">
                <a:solidFill>
                  <a:srgbClr val="3E23E1"/>
                </a:solidFill>
                <a:latin typeface="微軟正黑體" panose="020B0604030504040204" pitchFamily="34" charset="-120"/>
                <a:ea typeface="微軟正黑體" panose="020B0604030504040204" pitchFamily="34" charset="-120"/>
              </a:rPr>
              <a:t>良好以上</a:t>
            </a:r>
            <a:r>
              <a:rPr lang="en-US" altLang="zh-TW" sz="1400" dirty="0">
                <a:latin typeface="微軟正黑體" panose="020B0604030504040204" pitchFamily="34" charset="-120"/>
                <a:ea typeface="微軟正黑體" panose="020B0604030504040204" pitchFamily="34" charset="-120"/>
              </a:rPr>
              <a:t>(</a:t>
            </a:r>
            <a:r>
              <a:rPr lang="en-US" altLang="zh-TW" sz="1400" dirty="0">
                <a:ea typeface="微軟正黑體" panose="020B0604030504040204" pitchFamily="34" charset="-120"/>
                <a:cs typeface="Arial" panose="020B0604020202020204" pitchFamily="34" charset="0"/>
              </a:rPr>
              <a:t>4.8~5</a:t>
            </a:r>
            <a:r>
              <a:rPr lang="zh-TW" altLang="zh-TW" sz="1400" dirty="0">
                <a:latin typeface="微軟正黑體" panose="020B0604030504040204" pitchFamily="34" charset="-120"/>
                <a:ea typeface="微軟正黑體" panose="020B0604030504040204" pitchFamily="34" charset="-120"/>
              </a:rPr>
              <a:t>分</a:t>
            </a:r>
            <a:r>
              <a:rPr lang="en-US" altLang="zh-TW" sz="1400" dirty="0">
                <a:latin typeface="微軟正黑體" panose="020B0604030504040204" pitchFamily="34" charset="-120"/>
                <a:ea typeface="微軟正黑體" panose="020B0604030504040204" pitchFamily="34" charset="-120"/>
              </a:rPr>
              <a:t>)</a:t>
            </a:r>
            <a:r>
              <a:rPr lang="zh-TW" altLang="zh-TW" sz="1400" dirty="0">
                <a:latin typeface="微軟正黑體" panose="020B0604030504040204" pitchFamily="34" charset="-120"/>
                <a:ea typeface="微軟正黑體" panose="020B0604030504040204" pitchFamily="34" charset="-120"/>
              </a:rPr>
              <a:t>，足以顯示</a:t>
            </a:r>
            <a:r>
              <a:rPr lang="zh-TW" altLang="zh-TW" sz="1400" b="1" u="sng" dirty="0">
                <a:solidFill>
                  <a:srgbClr val="3E23E1"/>
                </a:solidFill>
                <a:latin typeface="微軟正黑體" panose="020B0604030504040204" pitchFamily="34" charset="-120"/>
                <a:ea typeface="微軟正黑體" panose="020B0604030504040204" pitchFamily="34" charset="-120"/>
              </a:rPr>
              <a:t>董事會及審計委員會整體運作完善</a:t>
            </a:r>
            <a:r>
              <a:rPr lang="zh-TW" altLang="zh-TW" sz="1400" dirty="0">
                <a:latin typeface="微軟正黑體" panose="020B0604030504040204" pitchFamily="34" charset="-120"/>
                <a:ea typeface="微軟正黑體" panose="020B0604030504040204" pitchFamily="34" charset="-120"/>
              </a:rPr>
              <a:t>，符合公司治理之要求，各委員會克盡職責，有效提升董事會職能。</a:t>
            </a:r>
          </a:p>
        </p:txBody>
      </p:sp>
      <p:grpSp>
        <p:nvGrpSpPr>
          <p:cNvPr id="17" name="群組 16"/>
          <p:cNvGrpSpPr>
            <a:grpSpLocks noChangeAspect="1"/>
          </p:cNvGrpSpPr>
          <p:nvPr/>
        </p:nvGrpSpPr>
        <p:grpSpPr>
          <a:xfrm>
            <a:off x="15267" y="4515966"/>
            <a:ext cx="468000" cy="468000"/>
            <a:chOff x="3160413" y="3805886"/>
            <a:chExt cx="1170816" cy="1170816"/>
          </a:xfrm>
        </p:grpSpPr>
        <p:sp>
          <p:nvSpPr>
            <p:cNvPr id="18" name="椭圆 13"/>
            <p:cNvSpPr/>
            <p:nvPr/>
          </p:nvSpPr>
          <p:spPr bwMode="auto">
            <a:xfrm>
              <a:off x="3160413" y="3805886"/>
              <a:ext cx="1170816" cy="1170816"/>
            </a:xfrm>
            <a:prstGeom prst="ellipse">
              <a:avLst/>
            </a:prstGeom>
            <a:solidFill>
              <a:srgbClr val="009882"/>
            </a:solidFill>
            <a:ln w="12700" cap="flat" cmpd="sng" algn="ctr">
              <a:noFill/>
              <a:prstDash val="solid"/>
              <a:miter lim="800000"/>
            </a:ln>
            <a:effectLst/>
          </p:spPr>
          <p:txBody>
            <a:bodyPr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white"/>
                </a:solidFill>
                <a:effectLst/>
                <a:uLnTx/>
                <a:uFillTx/>
                <a:latin typeface="Arial"/>
                <a:ea typeface="微软雅黑"/>
                <a:cs typeface="+mn-cs"/>
                <a:sym typeface="Arial"/>
              </a:endParaRPr>
            </a:p>
          </p:txBody>
        </p:sp>
        <p:sp>
          <p:nvSpPr>
            <p:cNvPr id="19" name="Freeform 54"/>
            <p:cNvSpPr/>
            <p:nvPr/>
          </p:nvSpPr>
          <p:spPr bwMode="auto">
            <a:xfrm>
              <a:off x="3500745" y="4143123"/>
              <a:ext cx="490152" cy="443470"/>
            </a:xfrm>
            <a:custGeom>
              <a:avLst/>
              <a:gdLst>
                <a:gd name="T0" fmla="*/ 0 w 525"/>
                <a:gd name="T1" fmla="*/ 2147483647 h 476"/>
                <a:gd name="T2" fmla="*/ 2147483647 w 525"/>
                <a:gd name="T3" fmla="*/ 2147483647 h 476"/>
                <a:gd name="T4" fmla="*/ 2147483647 w 525"/>
                <a:gd name="T5" fmla="*/ 2147483647 h 476"/>
                <a:gd name="T6" fmla="*/ 2147483647 w 525"/>
                <a:gd name="T7" fmla="*/ 2147483647 h 476"/>
                <a:gd name="T8" fmla="*/ 2147483647 w 525"/>
                <a:gd name="T9" fmla="*/ 0 h 476"/>
                <a:gd name="T10" fmla="*/ 2147483647 w 525"/>
                <a:gd name="T11" fmla="*/ 2147483647 h 476"/>
                <a:gd name="T12" fmla="*/ 2147483647 w 525"/>
                <a:gd name="T13" fmla="*/ 2147483647 h 476"/>
                <a:gd name="T14" fmla="*/ 2147483647 w 525"/>
                <a:gd name="T15" fmla="*/ 2147483647 h 476"/>
                <a:gd name="T16" fmla="*/ 2147483647 w 525"/>
                <a:gd name="T17" fmla="*/ 2147483647 h 476"/>
                <a:gd name="T18" fmla="*/ 2147483647 w 525"/>
                <a:gd name="T19" fmla="*/ 2147483647 h 476"/>
                <a:gd name="T20" fmla="*/ 2147483647 w 525"/>
                <a:gd name="T21" fmla="*/ 2147483647 h 476"/>
                <a:gd name="T22" fmla="*/ 2147483647 w 525"/>
                <a:gd name="T23" fmla="*/ 2147483647 h 476"/>
                <a:gd name="T24" fmla="*/ 2147483647 w 525"/>
                <a:gd name="T25" fmla="*/ 2147483647 h 476"/>
                <a:gd name="T26" fmla="*/ 2147483647 w 525"/>
                <a:gd name="T27" fmla="*/ 2147483647 h 476"/>
                <a:gd name="T28" fmla="*/ 0 w 525"/>
                <a:gd name="T29" fmla="*/ 2147483647 h 476"/>
                <a:gd name="T30" fmla="*/ 0 w 525"/>
                <a:gd name="T31" fmla="*/ 2147483647 h 47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25" h="476">
                  <a:moveTo>
                    <a:pt x="0" y="241"/>
                  </a:moveTo>
                  <a:cubicBezTo>
                    <a:pt x="0" y="241"/>
                    <a:pt x="62" y="255"/>
                    <a:pt x="144" y="248"/>
                  </a:cubicBezTo>
                  <a:cubicBezTo>
                    <a:pt x="144" y="248"/>
                    <a:pt x="173" y="250"/>
                    <a:pt x="191" y="206"/>
                  </a:cubicBezTo>
                  <a:cubicBezTo>
                    <a:pt x="209" y="162"/>
                    <a:pt x="248" y="139"/>
                    <a:pt x="273" y="122"/>
                  </a:cubicBezTo>
                  <a:cubicBezTo>
                    <a:pt x="298" y="104"/>
                    <a:pt x="336" y="64"/>
                    <a:pt x="373" y="0"/>
                  </a:cubicBezTo>
                  <a:cubicBezTo>
                    <a:pt x="373" y="0"/>
                    <a:pt x="408" y="0"/>
                    <a:pt x="408" y="50"/>
                  </a:cubicBezTo>
                  <a:cubicBezTo>
                    <a:pt x="408" y="100"/>
                    <a:pt x="332" y="151"/>
                    <a:pt x="358" y="186"/>
                  </a:cubicBezTo>
                  <a:cubicBezTo>
                    <a:pt x="358" y="186"/>
                    <a:pt x="378" y="201"/>
                    <a:pt x="444" y="201"/>
                  </a:cubicBezTo>
                  <a:cubicBezTo>
                    <a:pt x="444" y="201"/>
                    <a:pt x="507" y="189"/>
                    <a:pt x="514" y="227"/>
                  </a:cubicBezTo>
                  <a:cubicBezTo>
                    <a:pt x="514" y="227"/>
                    <a:pt x="524" y="251"/>
                    <a:pt x="488" y="273"/>
                  </a:cubicBezTo>
                  <a:cubicBezTo>
                    <a:pt x="488" y="273"/>
                    <a:pt x="525" y="304"/>
                    <a:pt x="487" y="341"/>
                  </a:cubicBezTo>
                  <a:cubicBezTo>
                    <a:pt x="487" y="341"/>
                    <a:pt x="511" y="390"/>
                    <a:pt x="467" y="409"/>
                  </a:cubicBezTo>
                  <a:cubicBezTo>
                    <a:pt x="467" y="409"/>
                    <a:pt x="476" y="468"/>
                    <a:pt x="411" y="472"/>
                  </a:cubicBezTo>
                  <a:cubicBezTo>
                    <a:pt x="346" y="476"/>
                    <a:pt x="288" y="472"/>
                    <a:pt x="229" y="456"/>
                  </a:cubicBezTo>
                  <a:cubicBezTo>
                    <a:pt x="229" y="456"/>
                    <a:pt x="109" y="420"/>
                    <a:pt x="0" y="457"/>
                  </a:cubicBezTo>
                  <a:lnTo>
                    <a:pt x="0" y="241"/>
                  </a:lnTo>
                  <a:close/>
                </a:path>
              </a:pathLst>
            </a:custGeom>
            <a:solidFill>
              <a:sysClr val="window" lastClr="FFFFFF"/>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3765"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black"/>
                </a:solidFill>
                <a:effectLst/>
                <a:uLnTx/>
                <a:uFillTx/>
                <a:latin typeface="Arial"/>
                <a:ea typeface="微软雅黑"/>
                <a:sym typeface="Arial"/>
              </a:endParaRPr>
            </a:p>
          </p:txBody>
        </p:sp>
      </p:grpSp>
    </p:spTree>
    <p:extLst>
      <p:ext uri="{BB962C8B-B14F-4D97-AF65-F5344CB8AC3E}">
        <p14:creationId xmlns:p14="http://schemas.microsoft.com/office/powerpoint/2010/main" val="4271613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標題 1">
            <a:extLst>
              <a:ext uri="{FF2B5EF4-FFF2-40B4-BE49-F238E27FC236}">
                <a16:creationId xmlns:a16="http://schemas.microsoft.com/office/drawing/2014/main" id="{9037B60B-D4B6-4D97-B41A-C6AF9C182705}"/>
              </a:ext>
            </a:extLst>
          </p:cNvPr>
          <p:cNvSpPr>
            <a:spLocks noGrp="1"/>
          </p:cNvSpPr>
          <p:nvPr>
            <p:ph type="title"/>
          </p:nvPr>
        </p:nvSpPr>
        <p:spPr bwMode="auto">
          <a:xfrm>
            <a:off x="323528" y="0"/>
            <a:ext cx="7829550" cy="588963"/>
          </a:xfrm>
          <a:prstGeom prst="rect">
            <a:avLst/>
          </a:prstGeom>
          <a:noFill/>
          <a:ln w="9525">
            <a:noFill/>
            <a:miter lim="800000"/>
            <a:headEnd/>
            <a:tailEnd/>
          </a:ln>
        </p:spPr>
        <p:txBody>
          <a:bodyPr anchor="ctr"/>
          <a:lstStyle/>
          <a:p>
            <a:pPr eaLnBrk="1" hangingPunct="1"/>
            <a:r>
              <a:rPr kumimoji="0" lang="zh-TW" altLang="en-US" sz="3000" dirty="0">
                <a:solidFill>
                  <a:prstClr val="white"/>
                </a:solidFill>
                <a:effectLst/>
              </a:rPr>
              <a:t>精進行動方案</a:t>
            </a:r>
          </a:p>
        </p:txBody>
      </p:sp>
      <p:sp>
        <p:nvSpPr>
          <p:cNvPr id="12" name="矩形 11"/>
          <p:cNvSpPr/>
          <p:nvPr/>
        </p:nvSpPr>
        <p:spPr>
          <a:xfrm>
            <a:off x="395536" y="699542"/>
            <a:ext cx="8640960" cy="3539430"/>
          </a:xfrm>
          <a:prstGeom prst="rect">
            <a:avLst/>
          </a:prstGeom>
        </p:spPr>
        <p:txBody>
          <a:bodyPr wrap="square">
            <a:spAutoFit/>
          </a:bodyPr>
          <a:lstStyle/>
          <a:p>
            <a:pPr marL="285750" indent="-285750">
              <a:buFont typeface="Wingdings" pitchFamily="2" charset="2"/>
              <a:buChar char="u"/>
            </a:pPr>
            <a:r>
              <a:rPr lang="zh-TW" altLang="zh-TW" sz="1600" dirty="0">
                <a:latin typeface="微軟正黑體" pitchFamily="34" charset="-120"/>
                <a:ea typeface="微軟正黑體" pitchFamily="34" charset="-120"/>
              </a:rPr>
              <a:t>僅列出低於平均分數之項目：</a:t>
            </a:r>
          </a:p>
          <a:p>
            <a:r>
              <a:rPr lang="zh-TW" altLang="en-US" sz="1600" dirty="0"/>
              <a:t>     </a:t>
            </a:r>
            <a:r>
              <a:rPr lang="zh-TW" altLang="zh-TW" sz="1600" b="1" dirty="0">
                <a:solidFill>
                  <a:srgbClr val="2B699D"/>
                </a:solidFill>
                <a:latin typeface="微軟正黑體" pitchFamily="34" charset="-120"/>
                <a:ea typeface="微軟正黑體" pitchFamily="34" charset="-120"/>
              </a:rPr>
              <a:t>董事會績效評估：提升董事會決策品質、董事之選任及持續進修</a:t>
            </a:r>
            <a:endParaRPr lang="en-US" altLang="zh-TW" sz="1600" b="1" dirty="0">
              <a:solidFill>
                <a:srgbClr val="2B699D"/>
              </a:solidFill>
              <a:latin typeface="微軟正黑體" pitchFamily="34" charset="-120"/>
              <a:ea typeface="微軟正黑體" pitchFamily="34" charset="-120"/>
            </a:endParaRPr>
          </a:p>
          <a:p>
            <a:endParaRPr lang="zh-TW" altLang="zh-TW" sz="1600" dirty="0">
              <a:solidFill>
                <a:srgbClr val="2B699D"/>
              </a:solidFill>
              <a:latin typeface="微軟正黑體" pitchFamily="34" charset="-120"/>
              <a:ea typeface="微軟正黑體" pitchFamily="34" charset="-120"/>
            </a:endParaRPr>
          </a:p>
          <a:p>
            <a:r>
              <a:rPr lang="zh-TW" altLang="en-US" sz="1600" dirty="0"/>
              <a:t>     </a:t>
            </a:r>
            <a:r>
              <a:rPr lang="en-US" altLang="zh-TW" sz="1600" dirty="0"/>
              <a:t>1.</a:t>
            </a:r>
            <a:r>
              <a:rPr lang="zh-TW" altLang="zh-TW" sz="1600" dirty="0">
                <a:latin typeface="微軟正黑體" pitchFamily="34" charset="-120"/>
                <a:ea typeface="微軟正黑體" pitchFamily="34" charset="-120"/>
              </a:rPr>
              <a:t>提升董事會決策品質</a:t>
            </a:r>
            <a:r>
              <a:rPr lang="en-US" altLang="zh-TW" sz="1600" dirty="0">
                <a:latin typeface="微軟正黑體" pitchFamily="34" charset="-120"/>
                <a:ea typeface="微軟正黑體" pitchFamily="34" charset="-120"/>
              </a:rPr>
              <a:t>-</a:t>
            </a:r>
            <a:r>
              <a:rPr lang="zh-TW" altLang="zh-TW" sz="1600" dirty="0">
                <a:latin typeface="微軟正黑體" pitchFamily="34" charset="-120"/>
                <a:ea typeface="微軟正黑體" pitchFamily="34" charset="-120"/>
              </a:rPr>
              <a:t>董事會有建置公司的核心價值觀</a:t>
            </a:r>
            <a:r>
              <a:rPr lang="en-US" altLang="zh-TW" sz="1600" dirty="0">
                <a:latin typeface="微軟正黑體" pitchFamily="34" charset="-120"/>
                <a:ea typeface="微軟正黑體" pitchFamily="34" charset="-120"/>
              </a:rPr>
              <a:t>(</a:t>
            </a:r>
            <a:r>
              <a:rPr lang="zh-TW" altLang="zh-TW" sz="1600" dirty="0">
                <a:latin typeface="微軟正黑體" pitchFamily="34" charset="-120"/>
                <a:ea typeface="微軟正黑體" pitchFamily="34" charset="-120"/>
              </a:rPr>
              <a:t>紀律、使命、榮譽、願景等理念</a:t>
            </a:r>
            <a:r>
              <a:rPr lang="en-US" altLang="zh-TW" sz="1600" dirty="0">
                <a:latin typeface="微軟正黑體" pitchFamily="34" charset="-120"/>
                <a:ea typeface="微軟正黑體" pitchFamily="34" charset="-120"/>
              </a:rPr>
              <a:t>)</a:t>
            </a:r>
            <a:r>
              <a:rPr lang="zh-TW" altLang="zh-TW" sz="1600" dirty="0">
                <a:latin typeface="微軟正黑體" pitchFamily="34" charset="-120"/>
                <a:ea typeface="微軟正黑體" pitchFamily="34" charset="-120"/>
              </a:rPr>
              <a:t>，</a:t>
            </a:r>
            <a:endParaRPr lang="en-US" altLang="zh-TW" sz="1600" dirty="0">
              <a:latin typeface="微軟正黑體" pitchFamily="34" charset="-120"/>
              <a:ea typeface="微軟正黑體" pitchFamily="34" charset="-120"/>
            </a:endParaRPr>
          </a:p>
          <a:p>
            <a:r>
              <a:rPr lang="zh-TW" altLang="en-US" sz="1600" dirty="0">
                <a:latin typeface="微軟正黑體" pitchFamily="34" charset="-120"/>
                <a:ea typeface="微軟正黑體" pitchFamily="34" charset="-120"/>
              </a:rPr>
              <a:t>         </a:t>
            </a:r>
            <a:r>
              <a:rPr lang="zh-TW" altLang="zh-TW" sz="1600" dirty="0">
                <a:latin typeface="微軟正黑體" pitchFamily="34" charset="-120"/>
                <a:ea typeface="微軟正黑體" pitchFamily="34" charset="-120"/>
              </a:rPr>
              <a:t>且能明確地設定公司所有策略性目標。</a:t>
            </a:r>
          </a:p>
          <a:p>
            <a:r>
              <a:rPr lang="zh-TW" altLang="en-US" sz="1600" dirty="0">
                <a:solidFill>
                  <a:schemeClr val="accent5"/>
                </a:solidFill>
                <a:latin typeface="微軟正黑體" pitchFamily="34" charset="-120"/>
                <a:ea typeface="微軟正黑體" pitchFamily="34" charset="-120"/>
              </a:rPr>
              <a:t>         </a:t>
            </a:r>
            <a:r>
              <a:rPr lang="zh-TW" altLang="zh-TW" sz="1600" b="1" u="sng" dirty="0">
                <a:solidFill>
                  <a:schemeClr val="accent5"/>
                </a:solidFill>
                <a:latin typeface="微軟正黑體" pitchFamily="34" charset="-120"/>
                <a:ea typeface="微軟正黑體" pitchFamily="34" charset="-120"/>
              </a:rPr>
              <a:t>行動方案：</a:t>
            </a:r>
            <a:endParaRPr lang="en-US" altLang="zh-TW" sz="1600" b="1" u="sng" dirty="0">
              <a:solidFill>
                <a:schemeClr val="accent5"/>
              </a:solidFill>
              <a:latin typeface="微軟正黑體" pitchFamily="34" charset="-120"/>
              <a:ea typeface="微軟正黑體" pitchFamily="34" charset="-120"/>
            </a:endParaRPr>
          </a:p>
          <a:p>
            <a:r>
              <a:rPr lang="zh-TW" altLang="en-US" sz="1600" dirty="0">
                <a:solidFill>
                  <a:schemeClr val="accent5"/>
                </a:solidFill>
                <a:latin typeface="微軟正黑體" pitchFamily="34" charset="-120"/>
                <a:ea typeface="微軟正黑體" pitchFamily="34" charset="-120"/>
              </a:rPr>
              <a:t>         </a:t>
            </a:r>
            <a:r>
              <a:rPr lang="zh-TW" altLang="zh-TW" sz="1600" dirty="0">
                <a:solidFill>
                  <a:schemeClr val="accent5"/>
                </a:solidFill>
                <a:latin typeface="微軟正黑體" pitchFamily="34" charset="-120"/>
                <a:ea typeface="微軟正黑體" pitchFamily="34" charset="-120"/>
              </a:rPr>
              <a:t>適當安排經營團隊在董事會中報告，將當年度的主要策略目標，更明確地說明，與董事保</a:t>
            </a:r>
            <a:endParaRPr lang="en-US" altLang="zh-TW" sz="1600" dirty="0">
              <a:solidFill>
                <a:schemeClr val="accent5"/>
              </a:solidFill>
              <a:latin typeface="微軟正黑體" pitchFamily="34" charset="-120"/>
              <a:ea typeface="微軟正黑體" pitchFamily="34" charset="-120"/>
            </a:endParaRPr>
          </a:p>
          <a:p>
            <a:r>
              <a:rPr lang="zh-TW" altLang="en-US" sz="1600" dirty="0">
                <a:solidFill>
                  <a:schemeClr val="accent5"/>
                </a:solidFill>
                <a:latin typeface="微軟正黑體" pitchFamily="34" charset="-120"/>
                <a:ea typeface="微軟正黑體" pitchFamily="34" charset="-120"/>
              </a:rPr>
              <a:t>         </a:t>
            </a:r>
            <a:r>
              <a:rPr lang="zh-TW" altLang="zh-TW" sz="1600" dirty="0">
                <a:solidFill>
                  <a:schemeClr val="accent5"/>
                </a:solidFill>
                <a:latin typeface="微軟正黑體" pitchFamily="34" charset="-120"/>
                <a:ea typeface="微軟正黑體" pitchFamily="34" charset="-120"/>
              </a:rPr>
              <a:t>持良好且持續的溝通管道。</a:t>
            </a:r>
            <a:endParaRPr lang="en-US" altLang="zh-TW" sz="1600" dirty="0">
              <a:solidFill>
                <a:schemeClr val="accent5"/>
              </a:solidFill>
              <a:latin typeface="微軟正黑體" pitchFamily="34" charset="-120"/>
              <a:ea typeface="微軟正黑體" pitchFamily="34" charset="-120"/>
            </a:endParaRPr>
          </a:p>
          <a:p>
            <a:endParaRPr lang="zh-TW" altLang="zh-TW" sz="1600" dirty="0">
              <a:solidFill>
                <a:schemeClr val="accent5"/>
              </a:solidFill>
              <a:latin typeface="微軟正黑體" pitchFamily="34" charset="-120"/>
              <a:ea typeface="微軟正黑體" pitchFamily="34" charset="-120"/>
            </a:endParaRPr>
          </a:p>
          <a:p>
            <a:r>
              <a:rPr lang="zh-TW" altLang="en-US" sz="1600" dirty="0"/>
              <a:t>     </a:t>
            </a:r>
            <a:r>
              <a:rPr lang="en-US" altLang="zh-TW" sz="1600" dirty="0"/>
              <a:t>2.</a:t>
            </a:r>
            <a:r>
              <a:rPr lang="zh-TW" altLang="zh-TW" sz="1600" dirty="0">
                <a:latin typeface="微軟正黑體" pitchFamily="34" charset="-120"/>
                <a:ea typeface="微軟正黑體" pitchFamily="34" charset="-120"/>
              </a:rPr>
              <a:t>董事之選任及持續進修</a:t>
            </a:r>
            <a:r>
              <a:rPr lang="en-US" altLang="zh-TW" sz="1600" dirty="0">
                <a:latin typeface="微軟正黑體" pitchFamily="34" charset="-120"/>
                <a:ea typeface="微軟正黑體" pitchFamily="34" charset="-120"/>
              </a:rPr>
              <a:t>-</a:t>
            </a:r>
            <a:r>
              <a:rPr lang="zh-TW" altLang="zh-TW" sz="1600" dirty="0">
                <a:latin typeface="微軟正黑體" pitchFamily="34" charset="-120"/>
                <a:ea typeface="微軟正黑體" pitchFamily="34" charset="-120"/>
              </a:rPr>
              <a:t>公司制定有嚴謹與透明之選任董事程序及接班人計畫</a:t>
            </a:r>
            <a:r>
              <a:rPr lang="zh-TW" altLang="zh-TW" sz="1600" dirty="0"/>
              <a:t>。</a:t>
            </a:r>
          </a:p>
          <a:p>
            <a:r>
              <a:rPr lang="zh-TW" altLang="en-US" sz="1600" dirty="0">
                <a:solidFill>
                  <a:schemeClr val="accent5"/>
                </a:solidFill>
                <a:latin typeface="微軟正黑體" pitchFamily="34" charset="-120"/>
                <a:ea typeface="微軟正黑體" pitchFamily="34" charset="-120"/>
              </a:rPr>
              <a:t>         </a:t>
            </a:r>
            <a:r>
              <a:rPr lang="zh-TW" altLang="zh-TW" sz="1600" b="1" u="sng" dirty="0">
                <a:solidFill>
                  <a:schemeClr val="accent5"/>
                </a:solidFill>
                <a:latin typeface="微軟正黑體" pitchFamily="34" charset="-120"/>
                <a:ea typeface="微軟正黑體" pitchFamily="34" charset="-120"/>
              </a:rPr>
              <a:t>行動方案：</a:t>
            </a:r>
            <a:endParaRPr lang="en-US" altLang="zh-TW" sz="1600" b="1" u="sng" dirty="0">
              <a:solidFill>
                <a:schemeClr val="accent5"/>
              </a:solidFill>
              <a:latin typeface="微軟正黑體" pitchFamily="34" charset="-120"/>
              <a:ea typeface="微軟正黑體" pitchFamily="34" charset="-120"/>
            </a:endParaRPr>
          </a:p>
          <a:p>
            <a:r>
              <a:rPr lang="zh-TW" altLang="en-US" sz="1600" b="1" dirty="0">
                <a:solidFill>
                  <a:schemeClr val="accent5"/>
                </a:solidFill>
                <a:latin typeface="微軟正黑體" pitchFamily="34" charset="-120"/>
                <a:ea typeface="微軟正黑體" pitchFamily="34" charset="-120"/>
              </a:rPr>
              <a:t>         </a:t>
            </a:r>
            <a:r>
              <a:rPr lang="zh-TW" altLang="zh-TW" sz="1600" dirty="0">
                <a:solidFill>
                  <a:schemeClr val="accent5"/>
                </a:solidFill>
                <a:latin typeface="微軟正黑體" pitchFamily="34" charset="-120"/>
                <a:ea typeface="微軟正黑體" pitchFamily="34" charset="-120"/>
              </a:rPr>
              <a:t>公司應持續進行中高階主管接班培育，提供多樣化的講習與進修課程，協助培育對象及董</a:t>
            </a:r>
            <a:endParaRPr lang="en-US" altLang="zh-TW" sz="1600" dirty="0">
              <a:solidFill>
                <a:schemeClr val="accent5"/>
              </a:solidFill>
              <a:latin typeface="微軟正黑體" pitchFamily="34" charset="-120"/>
              <a:ea typeface="微軟正黑體" pitchFamily="34" charset="-120"/>
            </a:endParaRPr>
          </a:p>
          <a:p>
            <a:r>
              <a:rPr lang="zh-TW" altLang="en-US" sz="1600" dirty="0">
                <a:solidFill>
                  <a:schemeClr val="accent5"/>
                </a:solidFill>
                <a:latin typeface="微軟正黑體" pitchFamily="34" charset="-120"/>
                <a:ea typeface="微軟正黑體" pitchFamily="34" charset="-120"/>
              </a:rPr>
              <a:t>         </a:t>
            </a:r>
            <a:r>
              <a:rPr lang="zh-TW" altLang="zh-TW" sz="1600" dirty="0">
                <a:solidFill>
                  <a:schemeClr val="accent5"/>
                </a:solidFill>
                <a:latin typeface="微軟正黑體" pitchFamily="34" charset="-120"/>
                <a:ea typeface="微軟正黑體" pitchFamily="34" charset="-120"/>
              </a:rPr>
              <a:t>事會成員執行業務及遵循法令，增進其職能之發揮。</a:t>
            </a:r>
            <a:endParaRPr lang="en-US" altLang="zh-TW" sz="1600" dirty="0">
              <a:solidFill>
                <a:schemeClr val="accent5"/>
              </a:solidFill>
              <a:latin typeface="微軟正黑體" pitchFamily="34" charset="-120"/>
              <a:ea typeface="微軟正黑體" pitchFamily="34" charset="-120"/>
            </a:endParaRPr>
          </a:p>
          <a:p>
            <a:endParaRPr lang="zh-TW" altLang="zh-TW" sz="1600" dirty="0">
              <a:solidFill>
                <a:schemeClr val="accent5"/>
              </a:solidFill>
              <a:latin typeface="微軟正黑體" pitchFamily="34" charset="-120"/>
              <a:ea typeface="微軟正黑體" pitchFamily="34" charset="-120"/>
            </a:endParaRPr>
          </a:p>
        </p:txBody>
      </p:sp>
      <p:grpSp>
        <p:nvGrpSpPr>
          <p:cNvPr id="15" name="群組 14"/>
          <p:cNvGrpSpPr>
            <a:grpSpLocks noChangeAspect="1"/>
          </p:cNvGrpSpPr>
          <p:nvPr/>
        </p:nvGrpSpPr>
        <p:grpSpPr>
          <a:xfrm>
            <a:off x="467544" y="1906890"/>
            <a:ext cx="432000" cy="432000"/>
            <a:chOff x="1235009" y="1974994"/>
            <a:chExt cx="634446" cy="634446"/>
          </a:xfrm>
        </p:grpSpPr>
        <p:sp>
          <p:nvSpPr>
            <p:cNvPr id="16" name="Rounded Rectangle 4"/>
            <p:cNvSpPr/>
            <p:nvPr/>
          </p:nvSpPr>
          <p:spPr>
            <a:xfrm>
              <a:off x="1235009" y="1974994"/>
              <a:ext cx="634446" cy="634446"/>
            </a:xfrm>
            <a:prstGeom prst="roundRect">
              <a:avLst>
                <a:gd name="adj" fmla="val 50000"/>
              </a:avLst>
            </a:prstGeom>
            <a:solidFill>
              <a:srgbClr val="009882"/>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GB" sz="1265">
                <a:solidFill>
                  <a:schemeClr val="tx1">
                    <a:lumMod val="50000"/>
                    <a:lumOff val="50000"/>
                  </a:schemeClr>
                </a:solidFill>
                <a:latin typeface="Arial"/>
                <a:ea typeface="微软雅黑"/>
                <a:sym typeface="Arial"/>
              </a:endParaRPr>
            </a:p>
          </p:txBody>
        </p:sp>
        <p:grpSp>
          <p:nvGrpSpPr>
            <p:cNvPr id="17" name="Group 80"/>
            <p:cNvGrpSpPr/>
            <p:nvPr/>
          </p:nvGrpSpPr>
          <p:grpSpPr>
            <a:xfrm>
              <a:off x="1441534" y="2131127"/>
              <a:ext cx="221396" cy="322731"/>
              <a:chOff x="3582988" y="3510757"/>
              <a:chExt cx="319088" cy="465138"/>
            </a:xfrm>
            <a:solidFill>
              <a:schemeClr val="bg1"/>
            </a:solidFill>
          </p:grpSpPr>
          <p:sp>
            <p:nvSpPr>
              <p:cNvPr id="18" name="AutoShape 113"/>
              <p:cNvSpPr/>
              <p:nvPr/>
            </p:nvSpPr>
            <p:spPr bwMode="auto">
              <a:xfrm>
                <a:off x="3582988" y="3510757"/>
                <a:ext cx="319088"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20089" tIns="20089" rIns="20089" bIns="20089" anchor="ctr"/>
              <a:lstStyle/>
              <a:p>
                <a:pPr algn="ctr" defTabSz="240665" hangingPunct="0">
                  <a:lnSpc>
                    <a:spcPct val="130000"/>
                  </a:lnSpc>
                </a:pPr>
                <a:endParaRPr lang="en-US" sz="1265">
                  <a:solidFill>
                    <a:schemeClr val="tx1">
                      <a:lumMod val="50000"/>
                      <a:lumOff val="50000"/>
                    </a:schemeClr>
                  </a:solidFill>
                  <a:latin typeface="Arial"/>
                  <a:ea typeface="微软雅黑"/>
                  <a:sym typeface="Arial"/>
                </a:endParaRPr>
              </a:p>
            </p:txBody>
          </p:sp>
          <p:sp>
            <p:nvSpPr>
              <p:cNvPr id="19" name="AutoShape 114"/>
              <p:cNvSpPr/>
              <p:nvPr/>
            </p:nvSpPr>
            <p:spPr bwMode="auto">
              <a:xfrm>
                <a:off x="3655219" y="3583782"/>
                <a:ext cx="94456" cy="94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20089" tIns="20089" rIns="20089" bIns="20089" anchor="ctr"/>
              <a:lstStyle/>
              <a:p>
                <a:pPr algn="ctr" defTabSz="240665" hangingPunct="0">
                  <a:lnSpc>
                    <a:spcPct val="130000"/>
                  </a:lnSpc>
                </a:pPr>
                <a:endParaRPr lang="en-US" sz="1265">
                  <a:solidFill>
                    <a:schemeClr val="tx1">
                      <a:lumMod val="50000"/>
                      <a:lumOff val="50000"/>
                    </a:schemeClr>
                  </a:solidFill>
                  <a:latin typeface="Arial"/>
                  <a:ea typeface="微软雅黑"/>
                  <a:sym typeface="Arial"/>
                </a:endParaRPr>
              </a:p>
            </p:txBody>
          </p:sp>
        </p:grpSp>
      </p:grpSp>
      <p:grpSp>
        <p:nvGrpSpPr>
          <p:cNvPr id="20" name="群組 19"/>
          <p:cNvGrpSpPr>
            <a:grpSpLocks noChangeAspect="1"/>
          </p:cNvGrpSpPr>
          <p:nvPr/>
        </p:nvGrpSpPr>
        <p:grpSpPr>
          <a:xfrm>
            <a:off x="467544" y="3147862"/>
            <a:ext cx="432000" cy="432000"/>
            <a:chOff x="1235009" y="1974994"/>
            <a:chExt cx="634446" cy="634446"/>
          </a:xfrm>
        </p:grpSpPr>
        <p:sp>
          <p:nvSpPr>
            <p:cNvPr id="21" name="Rounded Rectangle 4"/>
            <p:cNvSpPr/>
            <p:nvPr/>
          </p:nvSpPr>
          <p:spPr>
            <a:xfrm>
              <a:off x="1235009" y="1974994"/>
              <a:ext cx="634446" cy="634446"/>
            </a:xfrm>
            <a:prstGeom prst="roundRect">
              <a:avLst>
                <a:gd name="adj" fmla="val 50000"/>
              </a:avLst>
            </a:prstGeom>
            <a:solidFill>
              <a:srgbClr val="009882"/>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GB" sz="1265">
                <a:solidFill>
                  <a:schemeClr val="tx1">
                    <a:lumMod val="50000"/>
                    <a:lumOff val="50000"/>
                  </a:schemeClr>
                </a:solidFill>
                <a:latin typeface="Arial"/>
                <a:ea typeface="微软雅黑"/>
                <a:sym typeface="Arial"/>
              </a:endParaRPr>
            </a:p>
          </p:txBody>
        </p:sp>
        <p:grpSp>
          <p:nvGrpSpPr>
            <p:cNvPr id="22" name="Group 80"/>
            <p:cNvGrpSpPr/>
            <p:nvPr/>
          </p:nvGrpSpPr>
          <p:grpSpPr>
            <a:xfrm>
              <a:off x="1441534" y="2131127"/>
              <a:ext cx="221396" cy="322731"/>
              <a:chOff x="3582988" y="3510757"/>
              <a:chExt cx="319088" cy="465138"/>
            </a:xfrm>
            <a:solidFill>
              <a:schemeClr val="bg1"/>
            </a:solidFill>
          </p:grpSpPr>
          <p:sp>
            <p:nvSpPr>
              <p:cNvPr id="23" name="AutoShape 113"/>
              <p:cNvSpPr/>
              <p:nvPr/>
            </p:nvSpPr>
            <p:spPr bwMode="auto">
              <a:xfrm>
                <a:off x="3582988" y="3510757"/>
                <a:ext cx="319088"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20089" tIns="20089" rIns="20089" bIns="20089" anchor="ctr"/>
              <a:lstStyle/>
              <a:p>
                <a:pPr algn="ctr" defTabSz="240665" hangingPunct="0">
                  <a:lnSpc>
                    <a:spcPct val="130000"/>
                  </a:lnSpc>
                </a:pPr>
                <a:endParaRPr lang="en-US" sz="1265">
                  <a:solidFill>
                    <a:schemeClr val="tx1">
                      <a:lumMod val="50000"/>
                      <a:lumOff val="50000"/>
                    </a:schemeClr>
                  </a:solidFill>
                  <a:latin typeface="Arial"/>
                  <a:ea typeface="微软雅黑"/>
                  <a:sym typeface="Arial"/>
                </a:endParaRPr>
              </a:p>
            </p:txBody>
          </p:sp>
          <p:sp>
            <p:nvSpPr>
              <p:cNvPr id="24" name="AutoShape 114"/>
              <p:cNvSpPr/>
              <p:nvPr/>
            </p:nvSpPr>
            <p:spPr bwMode="auto">
              <a:xfrm>
                <a:off x="3655219" y="3583782"/>
                <a:ext cx="94456" cy="94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20089" tIns="20089" rIns="20089" bIns="20089" anchor="ctr"/>
              <a:lstStyle/>
              <a:p>
                <a:pPr algn="ctr" defTabSz="240665" hangingPunct="0">
                  <a:lnSpc>
                    <a:spcPct val="130000"/>
                  </a:lnSpc>
                </a:pPr>
                <a:endParaRPr lang="en-US" sz="1265">
                  <a:solidFill>
                    <a:schemeClr val="tx1">
                      <a:lumMod val="50000"/>
                      <a:lumOff val="50000"/>
                    </a:schemeClr>
                  </a:solidFill>
                  <a:latin typeface="Arial"/>
                  <a:ea typeface="微软雅黑"/>
                  <a:sym typeface="Arial"/>
                </a:endParaRPr>
              </a:p>
            </p:txBody>
          </p:sp>
        </p:grpSp>
      </p:grpSp>
    </p:spTree>
    <p:extLst>
      <p:ext uri="{BB962C8B-B14F-4D97-AF65-F5344CB8AC3E}">
        <p14:creationId xmlns:p14="http://schemas.microsoft.com/office/powerpoint/2010/main" val="1417725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標題 1">
            <a:extLst>
              <a:ext uri="{FF2B5EF4-FFF2-40B4-BE49-F238E27FC236}">
                <a16:creationId xmlns:a16="http://schemas.microsoft.com/office/drawing/2014/main" id="{9037B60B-D4B6-4D97-B41A-C6AF9C182705}"/>
              </a:ext>
            </a:extLst>
          </p:cNvPr>
          <p:cNvSpPr>
            <a:spLocks noGrp="1"/>
          </p:cNvSpPr>
          <p:nvPr>
            <p:ph type="title"/>
          </p:nvPr>
        </p:nvSpPr>
        <p:spPr bwMode="auto">
          <a:xfrm>
            <a:off x="323528" y="0"/>
            <a:ext cx="7829550" cy="588963"/>
          </a:xfrm>
          <a:prstGeom prst="rect">
            <a:avLst/>
          </a:prstGeom>
          <a:noFill/>
          <a:ln w="9525">
            <a:noFill/>
            <a:miter lim="800000"/>
            <a:headEnd/>
            <a:tailEnd/>
          </a:ln>
        </p:spPr>
        <p:txBody>
          <a:bodyPr anchor="ctr"/>
          <a:lstStyle/>
          <a:p>
            <a:pPr eaLnBrk="1" hangingPunct="1"/>
            <a:r>
              <a:rPr kumimoji="0" lang="zh-TW" altLang="en-US" sz="3000" dirty="0">
                <a:solidFill>
                  <a:prstClr val="white"/>
                </a:solidFill>
                <a:effectLst/>
              </a:rPr>
              <a:t>精進行動方案</a:t>
            </a:r>
          </a:p>
        </p:txBody>
      </p:sp>
      <p:sp>
        <p:nvSpPr>
          <p:cNvPr id="12" name="矩形 11"/>
          <p:cNvSpPr/>
          <p:nvPr/>
        </p:nvSpPr>
        <p:spPr>
          <a:xfrm>
            <a:off x="395536" y="699542"/>
            <a:ext cx="8640960" cy="4093428"/>
          </a:xfrm>
          <a:prstGeom prst="rect">
            <a:avLst/>
          </a:prstGeom>
        </p:spPr>
        <p:txBody>
          <a:bodyPr wrap="square">
            <a:spAutoFit/>
          </a:bodyPr>
          <a:lstStyle/>
          <a:p>
            <a:pPr marL="285750" indent="-285750">
              <a:buFont typeface="Wingdings" pitchFamily="2" charset="2"/>
              <a:buChar char="u"/>
            </a:pPr>
            <a:r>
              <a:rPr lang="zh-TW" altLang="zh-TW" sz="1600" dirty="0">
                <a:latin typeface="微軟正黑體" pitchFamily="34" charset="-120"/>
                <a:ea typeface="微軟正黑體" pitchFamily="34" charset="-120"/>
              </a:rPr>
              <a:t>僅列出低於平均分數之項目：</a:t>
            </a:r>
          </a:p>
          <a:p>
            <a:r>
              <a:rPr lang="zh-TW" altLang="en-US" sz="1600" dirty="0"/>
              <a:t>     </a:t>
            </a:r>
            <a:r>
              <a:rPr lang="zh-TW" altLang="zh-TW" sz="1600" b="1" dirty="0">
                <a:solidFill>
                  <a:schemeClr val="accent6"/>
                </a:solidFill>
                <a:latin typeface="微軟正黑體" pitchFamily="34" charset="-120"/>
                <a:ea typeface="微軟正黑體" pitchFamily="34" charset="-120"/>
              </a:rPr>
              <a:t>董事會</a:t>
            </a:r>
            <a:r>
              <a:rPr lang="zh-TW" altLang="en-US" sz="1600" b="1" dirty="0">
                <a:solidFill>
                  <a:schemeClr val="accent6"/>
                </a:solidFill>
                <a:latin typeface="微軟正黑體" pitchFamily="34" charset="-120"/>
                <a:ea typeface="微軟正黑體" pitchFamily="34" charset="-120"/>
              </a:rPr>
              <a:t>成員</a:t>
            </a:r>
            <a:r>
              <a:rPr lang="zh-TW" altLang="zh-TW" sz="1600" b="1" dirty="0">
                <a:solidFill>
                  <a:schemeClr val="accent6"/>
                </a:solidFill>
                <a:latin typeface="微軟正黑體" pitchFamily="34" charset="-120"/>
                <a:ea typeface="微軟正黑體" pitchFamily="34" charset="-120"/>
              </a:rPr>
              <a:t>績效評估：公司目標與任務之掌握、對公司營運之參與程度</a:t>
            </a:r>
            <a:endParaRPr lang="en-US" altLang="zh-TW" sz="1600" b="1" dirty="0">
              <a:solidFill>
                <a:schemeClr val="accent6"/>
              </a:solidFill>
              <a:latin typeface="微軟正黑體" pitchFamily="34" charset="-120"/>
              <a:ea typeface="微軟正黑體" pitchFamily="34" charset="-120"/>
            </a:endParaRPr>
          </a:p>
          <a:p>
            <a:endParaRPr lang="zh-TW" altLang="zh-TW" sz="1600" dirty="0">
              <a:solidFill>
                <a:schemeClr val="accent6"/>
              </a:solidFill>
              <a:latin typeface="微軟正黑體" pitchFamily="34" charset="-120"/>
              <a:ea typeface="微軟正黑體" pitchFamily="34" charset="-120"/>
            </a:endParaRPr>
          </a:p>
          <a:p>
            <a:r>
              <a:rPr lang="zh-TW" altLang="en-US" sz="1600" dirty="0"/>
              <a:t>     </a:t>
            </a:r>
            <a:r>
              <a:rPr lang="en-US" altLang="zh-TW" sz="1600" dirty="0"/>
              <a:t>1.</a:t>
            </a:r>
            <a:r>
              <a:rPr lang="zh-TW" altLang="zh-TW" sz="1600" dirty="0">
                <a:latin typeface="微軟正黑體" pitchFamily="34" charset="-120"/>
                <a:ea typeface="微軟正黑體" pitchFamily="34" charset="-120"/>
              </a:rPr>
              <a:t>對公司營運之參與程度</a:t>
            </a:r>
            <a:r>
              <a:rPr lang="en-US" altLang="zh-TW" sz="1600" dirty="0">
                <a:latin typeface="微軟正黑體" pitchFamily="34" charset="-120"/>
                <a:ea typeface="微軟正黑體" pitchFamily="34" charset="-120"/>
              </a:rPr>
              <a:t>-</a:t>
            </a:r>
            <a:r>
              <a:rPr lang="zh-TW" altLang="zh-TW" sz="1600" dirty="0">
                <a:latin typeface="微軟正黑體" pitchFamily="34" charset="-120"/>
                <a:ea typeface="微軟正黑體" pitchFamily="34" charset="-120"/>
              </a:rPr>
              <a:t>未兼任多家公司的董監事職務。</a:t>
            </a:r>
            <a:endParaRPr lang="en-US" altLang="zh-TW" sz="1600" dirty="0">
              <a:latin typeface="微軟正黑體" pitchFamily="34" charset="-120"/>
              <a:ea typeface="微軟正黑體" pitchFamily="34" charset="-120"/>
            </a:endParaRPr>
          </a:p>
          <a:p>
            <a:r>
              <a:rPr lang="en-US" altLang="zh-TW" sz="1600" b="1" dirty="0">
                <a:solidFill>
                  <a:schemeClr val="accent5"/>
                </a:solidFill>
                <a:latin typeface="微軟正黑體" pitchFamily="34" charset="-120"/>
                <a:ea typeface="微軟正黑體" pitchFamily="34" charset="-120"/>
              </a:rPr>
              <a:t>         </a:t>
            </a:r>
            <a:r>
              <a:rPr lang="zh-TW" altLang="zh-TW" sz="1600" b="1" u="sng" dirty="0">
                <a:solidFill>
                  <a:schemeClr val="accent5"/>
                </a:solidFill>
                <a:latin typeface="微軟正黑體" pitchFamily="34" charset="-120"/>
                <a:ea typeface="微軟正黑體" pitchFamily="34" charset="-120"/>
              </a:rPr>
              <a:t>行動方案：</a:t>
            </a:r>
            <a:endParaRPr lang="en-US" altLang="zh-TW" sz="1600" b="1" u="sng" dirty="0">
              <a:solidFill>
                <a:schemeClr val="accent5"/>
              </a:solidFill>
              <a:latin typeface="微軟正黑體" pitchFamily="34" charset="-120"/>
              <a:ea typeface="微軟正黑體" pitchFamily="34" charset="-120"/>
            </a:endParaRPr>
          </a:p>
          <a:p>
            <a:r>
              <a:rPr lang="en-US" altLang="zh-TW" sz="1600" dirty="0">
                <a:solidFill>
                  <a:schemeClr val="accent5"/>
                </a:solidFill>
                <a:latin typeface="微軟正黑體" pitchFamily="34" charset="-120"/>
                <a:ea typeface="微軟正黑體" pitchFamily="34" charset="-120"/>
              </a:rPr>
              <a:t>         </a:t>
            </a:r>
            <a:r>
              <a:rPr lang="zh-TW" altLang="zh-TW" sz="1600" dirty="0">
                <a:solidFill>
                  <a:schemeClr val="accent5"/>
                </a:solidFill>
                <a:latin typeface="微軟正黑體" pitchFamily="34" charset="-120"/>
                <a:ea typeface="微軟正黑體" pitchFamily="34" charset="-120"/>
              </a:rPr>
              <a:t>目前僅兩位董事兼任其他公司的董監事職務，並未違反競業禁止及利益利衝突相關規範</a:t>
            </a:r>
            <a:r>
              <a:rPr lang="zh-TW" altLang="en-US" sz="1600" dirty="0">
                <a:solidFill>
                  <a:schemeClr val="accent5"/>
                </a:solidFill>
                <a:latin typeface="微軟正黑體" pitchFamily="34" charset="-120"/>
                <a:ea typeface="微軟正黑體" pitchFamily="34" charset="-120"/>
              </a:rPr>
              <a:t>，</a:t>
            </a:r>
            <a:endParaRPr lang="en-US" altLang="zh-TW" sz="1600" dirty="0">
              <a:solidFill>
                <a:schemeClr val="accent5"/>
              </a:solidFill>
              <a:latin typeface="微軟正黑體" pitchFamily="34" charset="-120"/>
              <a:ea typeface="微軟正黑體" pitchFamily="34" charset="-120"/>
            </a:endParaRPr>
          </a:p>
          <a:p>
            <a:r>
              <a:rPr lang="zh-TW" altLang="en-US" sz="1600" dirty="0">
                <a:solidFill>
                  <a:schemeClr val="accent5"/>
                </a:solidFill>
                <a:latin typeface="微軟正黑體" pitchFamily="34" charset="-120"/>
                <a:ea typeface="微軟正黑體" pitchFamily="34" charset="-120"/>
              </a:rPr>
              <a:t>         故</a:t>
            </a:r>
            <a:r>
              <a:rPr lang="zh-TW" altLang="zh-TW" sz="1600" dirty="0">
                <a:solidFill>
                  <a:schemeClr val="accent5"/>
                </a:solidFill>
                <a:latin typeface="微軟正黑體" pitchFamily="34" charset="-120"/>
                <a:ea typeface="微軟正黑體" pitchFamily="34" charset="-120"/>
              </a:rPr>
              <a:t>暫不需改善行動。</a:t>
            </a:r>
          </a:p>
          <a:p>
            <a:r>
              <a:rPr lang="zh-TW" altLang="en-US" sz="1600" dirty="0"/>
              <a:t>     </a:t>
            </a:r>
            <a:endParaRPr lang="en-US" altLang="zh-TW" sz="1600" dirty="0"/>
          </a:p>
          <a:p>
            <a:r>
              <a:rPr lang="en-US" altLang="zh-TW" sz="1600" dirty="0"/>
              <a:t>     2.</a:t>
            </a:r>
            <a:r>
              <a:rPr lang="zh-TW" altLang="zh-TW" sz="1600" dirty="0">
                <a:latin typeface="微軟正黑體" pitchFamily="34" charset="-120"/>
                <a:ea typeface="微軟正黑體" pitchFamily="34" charset="-120"/>
              </a:rPr>
              <a:t>內部關係經營與溝通</a:t>
            </a:r>
            <a:r>
              <a:rPr lang="en-US" altLang="zh-TW" sz="1600" dirty="0">
                <a:latin typeface="微軟正黑體" pitchFamily="34" charset="-120"/>
                <a:ea typeface="微軟正黑體" pitchFamily="34" charset="-120"/>
              </a:rPr>
              <a:t>-</a:t>
            </a:r>
            <a:r>
              <a:rPr lang="zh-TW" altLang="zh-TW" sz="1600" dirty="0">
                <a:latin typeface="微軟正黑體" pitchFamily="34" charset="-120"/>
                <a:ea typeface="微軟正黑體" pitchFamily="34" charset="-120"/>
              </a:rPr>
              <a:t>與簽證會計師進行充分溝通及交流。</a:t>
            </a:r>
          </a:p>
          <a:p>
            <a:r>
              <a:rPr lang="zh-TW" altLang="en-US" sz="1600" b="1" dirty="0">
                <a:solidFill>
                  <a:schemeClr val="accent5"/>
                </a:solidFill>
                <a:latin typeface="微軟正黑體" pitchFamily="34" charset="-120"/>
                <a:ea typeface="微軟正黑體" pitchFamily="34" charset="-120"/>
              </a:rPr>
              <a:t>         </a:t>
            </a:r>
            <a:r>
              <a:rPr lang="zh-TW" altLang="zh-TW" sz="1600" b="1" u="sng" dirty="0">
                <a:solidFill>
                  <a:schemeClr val="accent5"/>
                </a:solidFill>
                <a:latin typeface="微軟正黑體" pitchFamily="34" charset="-120"/>
                <a:ea typeface="微軟正黑體" pitchFamily="34" charset="-120"/>
              </a:rPr>
              <a:t>行動方案：</a:t>
            </a:r>
            <a:endParaRPr lang="en-US" altLang="zh-TW" sz="1600" b="1" u="sng" dirty="0">
              <a:solidFill>
                <a:schemeClr val="accent5"/>
              </a:solidFill>
              <a:latin typeface="微軟正黑體" pitchFamily="34" charset="-120"/>
              <a:ea typeface="微軟正黑體" pitchFamily="34" charset="-120"/>
            </a:endParaRPr>
          </a:p>
          <a:p>
            <a:r>
              <a:rPr lang="en-US" altLang="zh-TW" sz="1600" dirty="0">
                <a:solidFill>
                  <a:schemeClr val="accent5"/>
                </a:solidFill>
                <a:latin typeface="微軟正黑體" pitchFamily="34" charset="-120"/>
                <a:ea typeface="微軟正黑體" pitchFamily="34" charset="-120"/>
              </a:rPr>
              <a:t>         </a:t>
            </a:r>
            <a:r>
              <a:rPr lang="zh-TW" altLang="zh-TW" sz="1600" dirty="0">
                <a:solidFill>
                  <a:schemeClr val="accent5"/>
                </a:solidFill>
                <a:latin typeface="微軟正黑體" pitchFamily="34" charset="-120"/>
                <a:ea typeface="微軟正黑體" pitchFamily="34" charset="-120"/>
              </a:rPr>
              <a:t>加強簽證會計師與董事間的溝通及交流頻率，提供與簽證會計師直接聯繫之管道。</a:t>
            </a:r>
            <a:endParaRPr lang="en-US" altLang="zh-TW" sz="1600" dirty="0">
              <a:solidFill>
                <a:schemeClr val="accent5"/>
              </a:solidFill>
              <a:latin typeface="微軟正黑體" pitchFamily="34" charset="-120"/>
              <a:ea typeface="微軟正黑體" pitchFamily="34" charset="-120"/>
            </a:endParaRPr>
          </a:p>
          <a:p>
            <a:endParaRPr lang="en-US" altLang="zh-TW" sz="1600" dirty="0">
              <a:solidFill>
                <a:schemeClr val="accent5"/>
              </a:solidFill>
              <a:latin typeface="微軟正黑體" pitchFamily="34" charset="-120"/>
              <a:ea typeface="微軟正黑體" pitchFamily="34" charset="-120"/>
            </a:endParaRPr>
          </a:p>
          <a:p>
            <a:r>
              <a:rPr lang="en-US" altLang="zh-TW" sz="1600" dirty="0">
                <a:solidFill>
                  <a:schemeClr val="accent5"/>
                </a:solidFill>
                <a:latin typeface="微軟正黑體" pitchFamily="34" charset="-120"/>
                <a:ea typeface="微軟正黑體" pitchFamily="34" charset="-120"/>
              </a:rPr>
              <a:t>      </a:t>
            </a:r>
            <a:r>
              <a:rPr lang="en-US" altLang="zh-TW" sz="1600" dirty="0"/>
              <a:t>3</a:t>
            </a:r>
            <a:r>
              <a:rPr lang="en-US" altLang="zh-TW" sz="1600" dirty="0">
                <a:latin typeface="微軟正黑體" pitchFamily="34" charset="-120"/>
                <a:ea typeface="微軟正黑體" pitchFamily="34" charset="-120"/>
              </a:rPr>
              <a:t>.</a:t>
            </a:r>
            <a:r>
              <a:rPr lang="zh-TW" altLang="zh-TW" sz="1600" dirty="0">
                <a:latin typeface="微軟正黑體" pitchFamily="34" charset="-120"/>
                <a:ea typeface="微軟正黑體" pitchFamily="34" charset="-120"/>
              </a:rPr>
              <a:t>董事之專業及持續進修</a:t>
            </a:r>
            <a:r>
              <a:rPr lang="en-US" altLang="zh-TW" sz="1600" dirty="0">
                <a:latin typeface="微軟正黑體" pitchFamily="34" charset="-120"/>
                <a:ea typeface="微軟正黑體" pitchFamily="34" charset="-120"/>
              </a:rPr>
              <a:t>-</a:t>
            </a:r>
            <a:r>
              <a:rPr lang="zh-TW" altLang="zh-TW" sz="1600" dirty="0">
                <a:latin typeface="微軟正黑體" pitchFamily="34" charset="-120"/>
                <a:ea typeface="微軟正黑體" pitchFamily="34" charset="-120"/>
              </a:rPr>
              <a:t>具備董事會決策執行所需的專業。</a:t>
            </a:r>
          </a:p>
          <a:p>
            <a:r>
              <a:rPr lang="en-US" altLang="zh-TW" sz="1600" b="1" dirty="0">
                <a:solidFill>
                  <a:schemeClr val="accent5"/>
                </a:solidFill>
                <a:latin typeface="微軟正黑體" pitchFamily="34" charset="-120"/>
                <a:ea typeface="微軟正黑體" pitchFamily="34" charset="-120"/>
              </a:rPr>
              <a:t>         </a:t>
            </a:r>
            <a:r>
              <a:rPr lang="zh-TW" altLang="zh-TW" sz="1600" b="1" u="sng" dirty="0">
                <a:solidFill>
                  <a:schemeClr val="accent5"/>
                </a:solidFill>
                <a:latin typeface="微軟正黑體" pitchFamily="34" charset="-120"/>
                <a:ea typeface="微軟正黑體" pitchFamily="34" charset="-120"/>
              </a:rPr>
              <a:t>行動方案：</a:t>
            </a:r>
            <a:endParaRPr lang="en-US" altLang="zh-TW" sz="1600" b="1" u="sng" dirty="0">
              <a:solidFill>
                <a:schemeClr val="accent5"/>
              </a:solidFill>
              <a:latin typeface="微軟正黑體" pitchFamily="34" charset="-120"/>
              <a:ea typeface="微軟正黑體" pitchFamily="34" charset="-120"/>
            </a:endParaRPr>
          </a:p>
          <a:p>
            <a:r>
              <a:rPr lang="en-US" altLang="zh-TW" sz="1600" dirty="0">
                <a:solidFill>
                  <a:schemeClr val="accent5"/>
                </a:solidFill>
                <a:latin typeface="微軟正黑體" pitchFamily="34" charset="-120"/>
                <a:ea typeface="微軟正黑體" pitchFamily="34" charset="-120"/>
              </a:rPr>
              <a:t>         </a:t>
            </a:r>
            <a:r>
              <a:rPr lang="zh-TW" altLang="zh-TW" sz="1600" dirty="0">
                <a:solidFill>
                  <a:schemeClr val="accent5"/>
                </a:solidFill>
                <a:latin typeface="微軟正黑體" pitchFamily="34" charset="-120"/>
                <a:ea typeface="微軟正黑體" pitchFamily="34" charset="-120"/>
              </a:rPr>
              <a:t>公司應持續提供多樣化的講習與進修課程，協助董事會成員增進其決策執行之能力。</a:t>
            </a:r>
          </a:p>
          <a:p>
            <a:endParaRPr lang="zh-TW" altLang="zh-TW" sz="1600" dirty="0">
              <a:solidFill>
                <a:schemeClr val="accent5"/>
              </a:solidFill>
              <a:latin typeface="微軟正黑體" pitchFamily="34" charset="-120"/>
              <a:ea typeface="微軟正黑體" pitchFamily="34" charset="-120"/>
            </a:endParaRPr>
          </a:p>
        </p:txBody>
      </p:sp>
      <p:grpSp>
        <p:nvGrpSpPr>
          <p:cNvPr id="14" name="群組 13"/>
          <p:cNvGrpSpPr>
            <a:grpSpLocks noChangeAspect="1"/>
          </p:cNvGrpSpPr>
          <p:nvPr/>
        </p:nvGrpSpPr>
        <p:grpSpPr>
          <a:xfrm>
            <a:off x="467544" y="1707702"/>
            <a:ext cx="432000" cy="432000"/>
            <a:chOff x="6419783" y="1974994"/>
            <a:chExt cx="634446" cy="634446"/>
          </a:xfrm>
        </p:grpSpPr>
        <p:sp>
          <p:nvSpPr>
            <p:cNvPr id="15" name="Rounded Rectangle 7"/>
            <p:cNvSpPr/>
            <p:nvPr/>
          </p:nvSpPr>
          <p:spPr>
            <a:xfrm>
              <a:off x="6419783" y="1974994"/>
              <a:ext cx="634446" cy="634446"/>
            </a:xfrm>
            <a:prstGeom prst="roundRect">
              <a:avLst>
                <a:gd name="adj" fmla="val 50000"/>
              </a:avLst>
            </a:prstGeom>
            <a:solidFill>
              <a:srgbClr val="009882"/>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GB" sz="1265">
                <a:solidFill>
                  <a:schemeClr val="tx1">
                    <a:lumMod val="50000"/>
                    <a:lumOff val="50000"/>
                  </a:schemeClr>
                </a:solidFill>
                <a:latin typeface="Arial"/>
                <a:ea typeface="微软雅黑"/>
                <a:sym typeface="Arial"/>
              </a:endParaRPr>
            </a:p>
          </p:txBody>
        </p:sp>
        <p:grpSp>
          <p:nvGrpSpPr>
            <p:cNvPr id="16" name="Group 83"/>
            <p:cNvGrpSpPr/>
            <p:nvPr/>
          </p:nvGrpSpPr>
          <p:grpSpPr>
            <a:xfrm>
              <a:off x="6579916" y="2131127"/>
              <a:ext cx="322731" cy="322180"/>
              <a:chOff x="2581275" y="2582069"/>
              <a:chExt cx="465138" cy="464344"/>
            </a:xfrm>
            <a:solidFill>
              <a:schemeClr val="bg1"/>
            </a:solidFill>
          </p:grpSpPr>
          <p:sp>
            <p:nvSpPr>
              <p:cNvPr id="17" name="AutoShape 128"/>
              <p:cNvSpPr/>
              <p:nvPr/>
            </p:nvSpPr>
            <p:spPr bwMode="auto">
              <a:xfrm>
                <a:off x="2581275" y="2582069"/>
                <a:ext cx="465138"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50" y="12150"/>
                    </a:moveTo>
                    <a:cubicBezTo>
                      <a:pt x="13851" y="12150"/>
                      <a:pt x="12926" y="11859"/>
                      <a:pt x="12124" y="11386"/>
                    </a:cubicBezTo>
                    <a:lnTo>
                      <a:pt x="11892" y="11618"/>
                    </a:lnTo>
                    <a:lnTo>
                      <a:pt x="11132" y="12377"/>
                    </a:lnTo>
                    <a:lnTo>
                      <a:pt x="9846" y="13663"/>
                    </a:lnTo>
                    <a:cubicBezTo>
                      <a:pt x="9593" y="13916"/>
                      <a:pt x="9451" y="14260"/>
                      <a:pt x="9451" y="14617"/>
                    </a:cubicBezTo>
                    <a:lnTo>
                      <a:pt x="9451" y="16200"/>
                    </a:lnTo>
                    <a:lnTo>
                      <a:pt x="8101" y="16200"/>
                    </a:lnTo>
                    <a:cubicBezTo>
                      <a:pt x="7356" y="16200"/>
                      <a:pt x="6751" y="16804"/>
                      <a:pt x="6751" y="17549"/>
                    </a:cubicBezTo>
                    <a:lnTo>
                      <a:pt x="6751" y="18900"/>
                    </a:lnTo>
                    <a:lnTo>
                      <a:pt x="5170" y="18900"/>
                    </a:lnTo>
                    <a:cubicBezTo>
                      <a:pt x="4812" y="18900"/>
                      <a:pt x="4469" y="19042"/>
                      <a:pt x="4216" y="19295"/>
                    </a:cubicBezTo>
                    <a:lnTo>
                      <a:pt x="3259" y="20252"/>
                    </a:lnTo>
                    <a:lnTo>
                      <a:pt x="1352" y="20249"/>
                    </a:lnTo>
                    <a:lnTo>
                      <a:pt x="1350" y="18326"/>
                    </a:lnTo>
                    <a:lnTo>
                      <a:pt x="9223" y="10467"/>
                    </a:lnTo>
                    <a:cubicBezTo>
                      <a:pt x="9223" y="10467"/>
                      <a:pt x="9223" y="10467"/>
                      <a:pt x="9224" y="10468"/>
                    </a:cubicBezTo>
                    <a:lnTo>
                      <a:pt x="10215" y="9477"/>
                    </a:lnTo>
                    <a:cubicBezTo>
                      <a:pt x="9741" y="8674"/>
                      <a:pt x="9451" y="7748"/>
                      <a:pt x="9451" y="6750"/>
                    </a:cubicBezTo>
                    <a:cubicBezTo>
                      <a:pt x="9451" y="3767"/>
                      <a:pt x="11869" y="1350"/>
                      <a:pt x="14850" y="1350"/>
                    </a:cubicBezTo>
                    <a:cubicBezTo>
                      <a:pt x="17832" y="1350"/>
                      <a:pt x="20250" y="3767"/>
                      <a:pt x="20250" y="6750"/>
                    </a:cubicBezTo>
                    <a:cubicBezTo>
                      <a:pt x="20250" y="9732"/>
                      <a:pt x="17832" y="12150"/>
                      <a:pt x="14850" y="12150"/>
                    </a:cubicBezTo>
                    <a:moveTo>
                      <a:pt x="14850" y="0"/>
                    </a:moveTo>
                    <a:cubicBezTo>
                      <a:pt x="11123" y="0"/>
                      <a:pt x="8101" y="3022"/>
                      <a:pt x="8101" y="6750"/>
                    </a:cubicBezTo>
                    <a:cubicBezTo>
                      <a:pt x="8101" y="7617"/>
                      <a:pt x="8283" y="8438"/>
                      <a:pt x="8582" y="9199"/>
                    </a:cubicBezTo>
                    <a:lnTo>
                      <a:pt x="383" y="17400"/>
                    </a:lnTo>
                    <a:cubicBezTo>
                      <a:pt x="146" y="17637"/>
                      <a:pt x="0" y="17863"/>
                      <a:pt x="0" y="18225"/>
                    </a:cubicBezTo>
                    <a:lnTo>
                      <a:pt x="0" y="20249"/>
                    </a:lnTo>
                    <a:cubicBezTo>
                      <a:pt x="0" y="20972"/>
                      <a:pt x="626" y="21599"/>
                      <a:pt x="1349" y="21599"/>
                    </a:cubicBezTo>
                    <a:lnTo>
                      <a:pt x="3374" y="21599"/>
                    </a:lnTo>
                    <a:cubicBezTo>
                      <a:pt x="3736" y="21599"/>
                      <a:pt x="3965" y="21455"/>
                      <a:pt x="4202" y="21219"/>
                    </a:cubicBezTo>
                    <a:lnTo>
                      <a:pt x="5170" y="20249"/>
                    </a:lnTo>
                    <a:lnTo>
                      <a:pt x="6751" y="20249"/>
                    </a:lnTo>
                    <a:cubicBezTo>
                      <a:pt x="7496" y="20249"/>
                      <a:pt x="8101" y="19645"/>
                      <a:pt x="8101" y="18900"/>
                    </a:cubicBezTo>
                    <a:lnTo>
                      <a:pt x="8101" y="17549"/>
                    </a:lnTo>
                    <a:lnTo>
                      <a:pt x="9451" y="17549"/>
                    </a:lnTo>
                    <a:cubicBezTo>
                      <a:pt x="10196" y="17549"/>
                      <a:pt x="10801" y="16945"/>
                      <a:pt x="10801" y="16200"/>
                    </a:cubicBezTo>
                    <a:lnTo>
                      <a:pt x="10801" y="14617"/>
                    </a:lnTo>
                    <a:lnTo>
                      <a:pt x="12400" y="13018"/>
                    </a:lnTo>
                    <a:cubicBezTo>
                      <a:pt x="13162" y="13317"/>
                      <a:pt x="13982" y="13500"/>
                      <a:pt x="14850" y="13500"/>
                    </a:cubicBezTo>
                    <a:cubicBezTo>
                      <a:pt x="18577" y="13500"/>
                      <a:pt x="21599" y="10477"/>
                      <a:pt x="21599" y="6750"/>
                    </a:cubicBezTo>
                    <a:cubicBezTo>
                      <a:pt x="21599" y="3022"/>
                      <a:pt x="18577" y="0"/>
                      <a:pt x="14850" y="0"/>
                    </a:cubicBezTo>
                  </a:path>
                </a:pathLst>
              </a:custGeom>
              <a:grpFill/>
              <a:ln>
                <a:noFill/>
              </a:ln>
              <a:effectLst/>
            </p:spPr>
            <p:txBody>
              <a:bodyPr lIns="20089" tIns="20089" rIns="20089" bIns="20089" anchor="ctr"/>
              <a:lstStyle/>
              <a:p>
                <a:pPr algn="ctr" defTabSz="240665" hangingPunct="0">
                  <a:lnSpc>
                    <a:spcPct val="130000"/>
                  </a:lnSpc>
                </a:pPr>
                <a:endParaRPr lang="en-US" sz="1160">
                  <a:solidFill>
                    <a:schemeClr val="tx1">
                      <a:lumMod val="50000"/>
                      <a:lumOff val="50000"/>
                    </a:schemeClr>
                  </a:solidFill>
                  <a:effectLst>
                    <a:outerShdw blurRad="38100" dist="38100" dir="2700000" algn="tl">
                      <a:srgbClr val="000000"/>
                    </a:outerShdw>
                  </a:effectLst>
                  <a:latin typeface="Arial"/>
                  <a:ea typeface="微软雅黑"/>
                  <a:sym typeface="Arial"/>
                </a:endParaRPr>
              </a:p>
            </p:txBody>
          </p:sp>
          <p:sp>
            <p:nvSpPr>
              <p:cNvPr id="18" name="AutoShape 129"/>
              <p:cNvSpPr/>
              <p:nvPr/>
            </p:nvSpPr>
            <p:spPr bwMode="auto">
              <a:xfrm>
                <a:off x="2871788" y="2640013"/>
                <a:ext cx="115888" cy="115888"/>
              </a:xfrm>
              <a:custGeom>
                <a:avLst/>
                <a:gdLst>
                  <a:gd name="T0" fmla="*/ 10800 w 21600"/>
                  <a:gd name="T1" fmla="+- 0 10800 134"/>
                  <a:gd name="T2" fmla="*/ 10800 h 21333"/>
                  <a:gd name="T3" fmla="*/ 10800 w 21600"/>
                  <a:gd name="T4" fmla="+- 0 10800 134"/>
                  <a:gd name="T5" fmla="*/ 10800 h 21333"/>
                  <a:gd name="T6" fmla="*/ 10800 w 21600"/>
                  <a:gd name="T7" fmla="+- 0 10800 134"/>
                  <a:gd name="T8" fmla="*/ 10800 h 21333"/>
                  <a:gd name="T9" fmla="*/ 10800 w 21600"/>
                  <a:gd name="T10" fmla="+- 0 10800 134"/>
                  <a:gd name="T11" fmla="*/ 10800 h 21333"/>
                </a:gdLst>
                <a:ahLst/>
                <a:cxnLst>
                  <a:cxn ang="0">
                    <a:pos x="T0" y="T2"/>
                  </a:cxn>
                  <a:cxn ang="0">
                    <a:pos x="T3" y="T5"/>
                  </a:cxn>
                  <a:cxn ang="0">
                    <a:pos x="T6" y="T8"/>
                  </a:cxn>
                  <a:cxn ang="0">
                    <a:pos x="T9" y="T11"/>
                  </a:cxn>
                </a:cxnLst>
                <a:rect l="0" t="0" r="r" b="b"/>
                <a:pathLst>
                  <a:path w="21600" h="21333">
                    <a:moveTo>
                      <a:pt x="13008" y="18684"/>
                    </a:moveTo>
                    <a:cubicBezTo>
                      <a:pt x="9017" y="15850"/>
                      <a:pt x="5542" y="12415"/>
                      <a:pt x="2694" y="8570"/>
                    </a:cubicBezTo>
                    <a:cubicBezTo>
                      <a:pt x="3736" y="5628"/>
                      <a:pt x="5693" y="3697"/>
                      <a:pt x="8585" y="2647"/>
                    </a:cubicBezTo>
                    <a:cubicBezTo>
                      <a:pt x="12578" y="5489"/>
                      <a:pt x="16048" y="8911"/>
                      <a:pt x="18889" y="12809"/>
                    </a:cubicBezTo>
                    <a:cubicBezTo>
                      <a:pt x="17836" y="15730"/>
                      <a:pt x="15883" y="17647"/>
                      <a:pt x="13008" y="18684"/>
                    </a:cubicBezTo>
                    <a:moveTo>
                      <a:pt x="21110" y="11295"/>
                    </a:moveTo>
                    <a:cubicBezTo>
                      <a:pt x="18081" y="7130"/>
                      <a:pt x="14396" y="3496"/>
                      <a:pt x="10161" y="484"/>
                    </a:cubicBezTo>
                    <a:cubicBezTo>
                      <a:pt x="9468" y="-8"/>
                      <a:pt x="8579" y="-134"/>
                      <a:pt x="7778" y="145"/>
                    </a:cubicBezTo>
                    <a:cubicBezTo>
                      <a:pt x="4027" y="1450"/>
                      <a:pt x="1463" y="3983"/>
                      <a:pt x="145" y="7687"/>
                    </a:cubicBezTo>
                    <a:cubicBezTo>
                      <a:pt x="46" y="7962"/>
                      <a:pt x="0" y="8252"/>
                      <a:pt x="0" y="8537"/>
                    </a:cubicBezTo>
                    <a:cubicBezTo>
                      <a:pt x="0" y="9071"/>
                      <a:pt x="167" y="9596"/>
                      <a:pt x="487" y="10041"/>
                    </a:cubicBezTo>
                    <a:cubicBezTo>
                      <a:pt x="3525" y="14213"/>
                      <a:pt x="7211" y="17850"/>
                      <a:pt x="11431" y="20850"/>
                    </a:cubicBezTo>
                    <a:cubicBezTo>
                      <a:pt x="12122" y="21338"/>
                      <a:pt x="13010" y="21466"/>
                      <a:pt x="13812" y="21188"/>
                    </a:cubicBezTo>
                    <a:cubicBezTo>
                      <a:pt x="17563" y="19893"/>
                      <a:pt x="20133" y="17356"/>
                      <a:pt x="21451" y="13647"/>
                    </a:cubicBezTo>
                    <a:cubicBezTo>
                      <a:pt x="21551" y="13372"/>
                      <a:pt x="21600" y="13081"/>
                      <a:pt x="21600" y="12796"/>
                    </a:cubicBezTo>
                    <a:cubicBezTo>
                      <a:pt x="21600" y="12265"/>
                      <a:pt x="21429" y="11740"/>
                      <a:pt x="21110" y="11295"/>
                    </a:cubicBezTo>
                  </a:path>
                </a:pathLst>
              </a:custGeom>
              <a:grpFill/>
              <a:ln>
                <a:noFill/>
              </a:ln>
              <a:effectLst/>
            </p:spPr>
            <p:txBody>
              <a:bodyPr lIns="20089" tIns="20089" rIns="20089" bIns="20089" anchor="ctr"/>
              <a:lstStyle/>
              <a:p>
                <a:pPr algn="ctr" defTabSz="240665" hangingPunct="0">
                  <a:lnSpc>
                    <a:spcPct val="130000"/>
                  </a:lnSpc>
                </a:pPr>
                <a:endParaRPr lang="en-US" sz="1160">
                  <a:solidFill>
                    <a:schemeClr val="tx1">
                      <a:lumMod val="50000"/>
                      <a:lumOff val="50000"/>
                    </a:schemeClr>
                  </a:solidFill>
                  <a:effectLst>
                    <a:outerShdw blurRad="38100" dist="38100" dir="2700000" algn="tl">
                      <a:srgbClr val="000000"/>
                    </a:outerShdw>
                  </a:effectLst>
                  <a:latin typeface="Arial"/>
                  <a:ea typeface="微软雅黑"/>
                  <a:sym typeface="Arial"/>
                </a:endParaRPr>
              </a:p>
            </p:txBody>
          </p:sp>
        </p:grpSp>
      </p:grpSp>
      <p:grpSp>
        <p:nvGrpSpPr>
          <p:cNvPr id="19" name="群組 18"/>
          <p:cNvGrpSpPr>
            <a:grpSpLocks noChangeAspect="1"/>
          </p:cNvGrpSpPr>
          <p:nvPr/>
        </p:nvGrpSpPr>
        <p:grpSpPr>
          <a:xfrm>
            <a:off x="467544" y="3903140"/>
            <a:ext cx="432000" cy="432000"/>
            <a:chOff x="6419783" y="1974994"/>
            <a:chExt cx="634446" cy="634446"/>
          </a:xfrm>
        </p:grpSpPr>
        <p:sp>
          <p:nvSpPr>
            <p:cNvPr id="20" name="Rounded Rectangle 7"/>
            <p:cNvSpPr/>
            <p:nvPr/>
          </p:nvSpPr>
          <p:spPr>
            <a:xfrm>
              <a:off x="6419783" y="1974994"/>
              <a:ext cx="634446" cy="634446"/>
            </a:xfrm>
            <a:prstGeom prst="roundRect">
              <a:avLst>
                <a:gd name="adj" fmla="val 50000"/>
              </a:avLst>
            </a:prstGeom>
            <a:solidFill>
              <a:srgbClr val="009882"/>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GB" sz="1265">
                <a:solidFill>
                  <a:schemeClr val="tx1">
                    <a:lumMod val="50000"/>
                    <a:lumOff val="50000"/>
                  </a:schemeClr>
                </a:solidFill>
                <a:latin typeface="Arial"/>
                <a:ea typeface="微软雅黑"/>
                <a:sym typeface="Arial"/>
              </a:endParaRPr>
            </a:p>
          </p:txBody>
        </p:sp>
        <p:grpSp>
          <p:nvGrpSpPr>
            <p:cNvPr id="21" name="Group 83"/>
            <p:cNvGrpSpPr/>
            <p:nvPr/>
          </p:nvGrpSpPr>
          <p:grpSpPr>
            <a:xfrm>
              <a:off x="6579916" y="2131127"/>
              <a:ext cx="322731" cy="322180"/>
              <a:chOff x="2581275" y="2582069"/>
              <a:chExt cx="465138" cy="464344"/>
            </a:xfrm>
            <a:solidFill>
              <a:schemeClr val="bg1"/>
            </a:solidFill>
          </p:grpSpPr>
          <p:sp>
            <p:nvSpPr>
              <p:cNvPr id="22" name="AutoShape 128"/>
              <p:cNvSpPr/>
              <p:nvPr/>
            </p:nvSpPr>
            <p:spPr bwMode="auto">
              <a:xfrm>
                <a:off x="2581275" y="2582069"/>
                <a:ext cx="465138"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50" y="12150"/>
                    </a:moveTo>
                    <a:cubicBezTo>
                      <a:pt x="13851" y="12150"/>
                      <a:pt x="12926" y="11859"/>
                      <a:pt x="12124" y="11386"/>
                    </a:cubicBezTo>
                    <a:lnTo>
                      <a:pt x="11892" y="11618"/>
                    </a:lnTo>
                    <a:lnTo>
                      <a:pt x="11132" y="12377"/>
                    </a:lnTo>
                    <a:lnTo>
                      <a:pt x="9846" y="13663"/>
                    </a:lnTo>
                    <a:cubicBezTo>
                      <a:pt x="9593" y="13916"/>
                      <a:pt x="9451" y="14260"/>
                      <a:pt x="9451" y="14617"/>
                    </a:cubicBezTo>
                    <a:lnTo>
                      <a:pt x="9451" y="16200"/>
                    </a:lnTo>
                    <a:lnTo>
                      <a:pt x="8101" y="16200"/>
                    </a:lnTo>
                    <a:cubicBezTo>
                      <a:pt x="7356" y="16200"/>
                      <a:pt x="6751" y="16804"/>
                      <a:pt x="6751" y="17549"/>
                    </a:cubicBezTo>
                    <a:lnTo>
                      <a:pt x="6751" y="18900"/>
                    </a:lnTo>
                    <a:lnTo>
                      <a:pt x="5170" y="18900"/>
                    </a:lnTo>
                    <a:cubicBezTo>
                      <a:pt x="4812" y="18900"/>
                      <a:pt x="4469" y="19042"/>
                      <a:pt x="4216" y="19295"/>
                    </a:cubicBezTo>
                    <a:lnTo>
                      <a:pt x="3259" y="20252"/>
                    </a:lnTo>
                    <a:lnTo>
                      <a:pt x="1352" y="20249"/>
                    </a:lnTo>
                    <a:lnTo>
                      <a:pt x="1350" y="18326"/>
                    </a:lnTo>
                    <a:lnTo>
                      <a:pt x="9223" y="10467"/>
                    </a:lnTo>
                    <a:cubicBezTo>
                      <a:pt x="9223" y="10467"/>
                      <a:pt x="9223" y="10467"/>
                      <a:pt x="9224" y="10468"/>
                    </a:cubicBezTo>
                    <a:lnTo>
                      <a:pt x="10215" y="9477"/>
                    </a:lnTo>
                    <a:cubicBezTo>
                      <a:pt x="9741" y="8674"/>
                      <a:pt x="9451" y="7748"/>
                      <a:pt x="9451" y="6750"/>
                    </a:cubicBezTo>
                    <a:cubicBezTo>
                      <a:pt x="9451" y="3767"/>
                      <a:pt x="11869" y="1350"/>
                      <a:pt x="14850" y="1350"/>
                    </a:cubicBezTo>
                    <a:cubicBezTo>
                      <a:pt x="17832" y="1350"/>
                      <a:pt x="20250" y="3767"/>
                      <a:pt x="20250" y="6750"/>
                    </a:cubicBezTo>
                    <a:cubicBezTo>
                      <a:pt x="20250" y="9732"/>
                      <a:pt x="17832" y="12150"/>
                      <a:pt x="14850" y="12150"/>
                    </a:cubicBezTo>
                    <a:moveTo>
                      <a:pt x="14850" y="0"/>
                    </a:moveTo>
                    <a:cubicBezTo>
                      <a:pt x="11123" y="0"/>
                      <a:pt x="8101" y="3022"/>
                      <a:pt x="8101" y="6750"/>
                    </a:cubicBezTo>
                    <a:cubicBezTo>
                      <a:pt x="8101" y="7617"/>
                      <a:pt x="8283" y="8438"/>
                      <a:pt x="8582" y="9199"/>
                    </a:cubicBezTo>
                    <a:lnTo>
                      <a:pt x="383" y="17400"/>
                    </a:lnTo>
                    <a:cubicBezTo>
                      <a:pt x="146" y="17637"/>
                      <a:pt x="0" y="17863"/>
                      <a:pt x="0" y="18225"/>
                    </a:cubicBezTo>
                    <a:lnTo>
                      <a:pt x="0" y="20249"/>
                    </a:lnTo>
                    <a:cubicBezTo>
                      <a:pt x="0" y="20972"/>
                      <a:pt x="626" y="21599"/>
                      <a:pt x="1349" y="21599"/>
                    </a:cubicBezTo>
                    <a:lnTo>
                      <a:pt x="3374" y="21599"/>
                    </a:lnTo>
                    <a:cubicBezTo>
                      <a:pt x="3736" y="21599"/>
                      <a:pt x="3965" y="21455"/>
                      <a:pt x="4202" y="21219"/>
                    </a:cubicBezTo>
                    <a:lnTo>
                      <a:pt x="5170" y="20249"/>
                    </a:lnTo>
                    <a:lnTo>
                      <a:pt x="6751" y="20249"/>
                    </a:lnTo>
                    <a:cubicBezTo>
                      <a:pt x="7496" y="20249"/>
                      <a:pt x="8101" y="19645"/>
                      <a:pt x="8101" y="18900"/>
                    </a:cubicBezTo>
                    <a:lnTo>
                      <a:pt x="8101" y="17549"/>
                    </a:lnTo>
                    <a:lnTo>
                      <a:pt x="9451" y="17549"/>
                    </a:lnTo>
                    <a:cubicBezTo>
                      <a:pt x="10196" y="17549"/>
                      <a:pt x="10801" y="16945"/>
                      <a:pt x="10801" y="16200"/>
                    </a:cubicBezTo>
                    <a:lnTo>
                      <a:pt x="10801" y="14617"/>
                    </a:lnTo>
                    <a:lnTo>
                      <a:pt x="12400" y="13018"/>
                    </a:lnTo>
                    <a:cubicBezTo>
                      <a:pt x="13162" y="13317"/>
                      <a:pt x="13982" y="13500"/>
                      <a:pt x="14850" y="13500"/>
                    </a:cubicBezTo>
                    <a:cubicBezTo>
                      <a:pt x="18577" y="13500"/>
                      <a:pt x="21599" y="10477"/>
                      <a:pt x="21599" y="6750"/>
                    </a:cubicBezTo>
                    <a:cubicBezTo>
                      <a:pt x="21599" y="3022"/>
                      <a:pt x="18577" y="0"/>
                      <a:pt x="14850" y="0"/>
                    </a:cubicBezTo>
                  </a:path>
                </a:pathLst>
              </a:custGeom>
              <a:grpFill/>
              <a:ln>
                <a:noFill/>
              </a:ln>
              <a:effectLst/>
            </p:spPr>
            <p:txBody>
              <a:bodyPr lIns="20089" tIns="20089" rIns="20089" bIns="20089" anchor="ctr"/>
              <a:lstStyle/>
              <a:p>
                <a:pPr algn="ctr" defTabSz="240665" hangingPunct="0">
                  <a:lnSpc>
                    <a:spcPct val="130000"/>
                  </a:lnSpc>
                </a:pPr>
                <a:endParaRPr lang="en-US" sz="1160">
                  <a:solidFill>
                    <a:schemeClr val="tx1">
                      <a:lumMod val="50000"/>
                      <a:lumOff val="50000"/>
                    </a:schemeClr>
                  </a:solidFill>
                  <a:effectLst>
                    <a:outerShdw blurRad="38100" dist="38100" dir="2700000" algn="tl">
                      <a:srgbClr val="000000"/>
                    </a:outerShdw>
                  </a:effectLst>
                  <a:latin typeface="Arial"/>
                  <a:ea typeface="微软雅黑"/>
                  <a:sym typeface="Arial"/>
                </a:endParaRPr>
              </a:p>
            </p:txBody>
          </p:sp>
          <p:sp>
            <p:nvSpPr>
              <p:cNvPr id="23" name="AutoShape 129"/>
              <p:cNvSpPr/>
              <p:nvPr/>
            </p:nvSpPr>
            <p:spPr bwMode="auto">
              <a:xfrm>
                <a:off x="2871788" y="2640013"/>
                <a:ext cx="115888" cy="115888"/>
              </a:xfrm>
              <a:custGeom>
                <a:avLst/>
                <a:gdLst>
                  <a:gd name="T0" fmla="*/ 10800 w 21600"/>
                  <a:gd name="T1" fmla="+- 0 10800 134"/>
                  <a:gd name="T2" fmla="*/ 10800 h 21333"/>
                  <a:gd name="T3" fmla="*/ 10800 w 21600"/>
                  <a:gd name="T4" fmla="+- 0 10800 134"/>
                  <a:gd name="T5" fmla="*/ 10800 h 21333"/>
                  <a:gd name="T6" fmla="*/ 10800 w 21600"/>
                  <a:gd name="T7" fmla="+- 0 10800 134"/>
                  <a:gd name="T8" fmla="*/ 10800 h 21333"/>
                  <a:gd name="T9" fmla="*/ 10800 w 21600"/>
                  <a:gd name="T10" fmla="+- 0 10800 134"/>
                  <a:gd name="T11" fmla="*/ 10800 h 21333"/>
                </a:gdLst>
                <a:ahLst/>
                <a:cxnLst>
                  <a:cxn ang="0">
                    <a:pos x="T0" y="T2"/>
                  </a:cxn>
                  <a:cxn ang="0">
                    <a:pos x="T3" y="T5"/>
                  </a:cxn>
                  <a:cxn ang="0">
                    <a:pos x="T6" y="T8"/>
                  </a:cxn>
                  <a:cxn ang="0">
                    <a:pos x="T9" y="T11"/>
                  </a:cxn>
                </a:cxnLst>
                <a:rect l="0" t="0" r="r" b="b"/>
                <a:pathLst>
                  <a:path w="21600" h="21333">
                    <a:moveTo>
                      <a:pt x="13008" y="18684"/>
                    </a:moveTo>
                    <a:cubicBezTo>
                      <a:pt x="9017" y="15850"/>
                      <a:pt x="5542" y="12415"/>
                      <a:pt x="2694" y="8570"/>
                    </a:cubicBezTo>
                    <a:cubicBezTo>
                      <a:pt x="3736" y="5628"/>
                      <a:pt x="5693" y="3697"/>
                      <a:pt x="8585" y="2647"/>
                    </a:cubicBezTo>
                    <a:cubicBezTo>
                      <a:pt x="12578" y="5489"/>
                      <a:pt x="16048" y="8911"/>
                      <a:pt x="18889" y="12809"/>
                    </a:cubicBezTo>
                    <a:cubicBezTo>
                      <a:pt x="17836" y="15730"/>
                      <a:pt x="15883" y="17647"/>
                      <a:pt x="13008" y="18684"/>
                    </a:cubicBezTo>
                    <a:moveTo>
                      <a:pt x="21110" y="11295"/>
                    </a:moveTo>
                    <a:cubicBezTo>
                      <a:pt x="18081" y="7130"/>
                      <a:pt x="14396" y="3496"/>
                      <a:pt x="10161" y="484"/>
                    </a:cubicBezTo>
                    <a:cubicBezTo>
                      <a:pt x="9468" y="-8"/>
                      <a:pt x="8579" y="-134"/>
                      <a:pt x="7778" y="145"/>
                    </a:cubicBezTo>
                    <a:cubicBezTo>
                      <a:pt x="4027" y="1450"/>
                      <a:pt x="1463" y="3983"/>
                      <a:pt x="145" y="7687"/>
                    </a:cubicBezTo>
                    <a:cubicBezTo>
                      <a:pt x="46" y="7962"/>
                      <a:pt x="0" y="8252"/>
                      <a:pt x="0" y="8537"/>
                    </a:cubicBezTo>
                    <a:cubicBezTo>
                      <a:pt x="0" y="9071"/>
                      <a:pt x="167" y="9596"/>
                      <a:pt x="487" y="10041"/>
                    </a:cubicBezTo>
                    <a:cubicBezTo>
                      <a:pt x="3525" y="14213"/>
                      <a:pt x="7211" y="17850"/>
                      <a:pt x="11431" y="20850"/>
                    </a:cubicBezTo>
                    <a:cubicBezTo>
                      <a:pt x="12122" y="21338"/>
                      <a:pt x="13010" y="21466"/>
                      <a:pt x="13812" y="21188"/>
                    </a:cubicBezTo>
                    <a:cubicBezTo>
                      <a:pt x="17563" y="19893"/>
                      <a:pt x="20133" y="17356"/>
                      <a:pt x="21451" y="13647"/>
                    </a:cubicBezTo>
                    <a:cubicBezTo>
                      <a:pt x="21551" y="13372"/>
                      <a:pt x="21600" y="13081"/>
                      <a:pt x="21600" y="12796"/>
                    </a:cubicBezTo>
                    <a:cubicBezTo>
                      <a:pt x="21600" y="12265"/>
                      <a:pt x="21429" y="11740"/>
                      <a:pt x="21110" y="11295"/>
                    </a:cubicBezTo>
                  </a:path>
                </a:pathLst>
              </a:custGeom>
              <a:grpFill/>
              <a:ln>
                <a:noFill/>
              </a:ln>
              <a:effectLst/>
            </p:spPr>
            <p:txBody>
              <a:bodyPr lIns="20089" tIns="20089" rIns="20089" bIns="20089" anchor="ctr"/>
              <a:lstStyle/>
              <a:p>
                <a:pPr algn="ctr" defTabSz="240665" hangingPunct="0">
                  <a:lnSpc>
                    <a:spcPct val="130000"/>
                  </a:lnSpc>
                </a:pPr>
                <a:endParaRPr lang="en-US" sz="1160">
                  <a:solidFill>
                    <a:schemeClr val="tx1">
                      <a:lumMod val="50000"/>
                      <a:lumOff val="50000"/>
                    </a:schemeClr>
                  </a:solidFill>
                  <a:effectLst>
                    <a:outerShdw blurRad="38100" dist="38100" dir="2700000" algn="tl">
                      <a:srgbClr val="000000"/>
                    </a:outerShdw>
                  </a:effectLst>
                  <a:latin typeface="Arial"/>
                  <a:ea typeface="微软雅黑"/>
                  <a:sym typeface="Arial"/>
                </a:endParaRPr>
              </a:p>
            </p:txBody>
          </p:sp>
        </p:grpSp>
      </p:grpSp>
      <p:grpSp>
        <p:nvGrpSpPr>
          <p:cNvPr id="24" name="群組 23">
            <a:extLst>
              <a:ext uri="{FF2B5EF4-FFF2-40B4-BE49-F238E27FC236}">
                <a16:creationId xmlns:a16="http://schemas.microsoft.com/office/drawing/2014/main" id="{B0B51173-181D-474D-85BE-9D19D099ED1E}"/>
              </a:ext>
            </a:extLst>
          </p:cNvPr>
          <p:cNvGrpSpPr>
            <a:grpSpLocks noChangeAspect="1"/>
          </p:cNvGrpSpPr>
          <p:nvPr/>
        </p:nvGrpSpPr>
        <p:grpSpPr>
          <a:xfrm>
            <a:off x="467544" y="2931790"/>
            <a:ext cx="432000" cy="432000"/>
            <a:chOff x="6419783" y="1974994"/>
            <a:chExt cx="634446" cy="634446"/>
          </a:xfrm>
        </p:grpSpPr>
        <p:sp>
          <p:nvSpPr>
            <p:cNvPr id="25" name="Rounded Rectangle 7">
              <a:extLst>
                <a:ext uri="{FF2B5EF4-FFF2-40B4-BE49-F238E27FC236}">
                  <a16:creationId xmlns:a16="http://schemas.microsoft.com/office/drawing/2014/main" id="{DAC4555D-5CEC-4537-902A-44C221AEE43E}"/>
                </a:ext>
              </a:extLst>
            </p:cNvPr>
            <p:cNvSpPr/>
            <p:nvPr/>
          </p:nvSpPr>
          <p:spPr>
            <a:xfrm>
              <a:off x="6419783" y="1974994"/>
              <a:ext cx="634446" cy="634446"/>
            </a:xfrm>
            <a:prstGeom prst="roundRect">
              <a:avLst>
                <a:gd name="adj" fmla="val 50000"/>
              </a:avLst>
            </a:prstGeom>
            <a:solidFill>
              <a:srgbClr val="009882"/>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GB" sz="1265">
                <a:solidFill>
                  <a:schemeClr val="tx1">
                    <a:lumMod val="50000"/>
                    <a:lumOff val="50000"/>
                  </a:schemeClr>
                </a:solidFill>
                <a:latin typeface="Arial"/>
                <a:ea typeface="微软雅黑"/>
                <a:sym typeface="Arial"/>
              </a:endParaRPr>
            </a:p>
          </p:txBody>
        </p:sp>
        <p:grpSp>
          <p:nvGrpSpPr>
            <p:cNvPr id="26" name="Group 83">
              <a:extLst>
                <a:ext uri="{FF2B5EF4-FFF2-40B4-BE49-F238E27FC236}">
                  <a16:creationId xmlns:a16="http://schemas.microsoft.com/office/drawing/2014/main" id="{43B22A56-2379-4C74-8B2D-A5E4F895EF2F}"/>
                </a:ext>
              </a:extLst>
            </p:cNvPr>
            <p:cNvGrpSpPr/>
            <p:nvPr/>
          </p:nvGrpSpPr>
          <p:grpSpPr>
            <a:xfrm>
              <a:off x="6579916" y="2131127"/>
              <a:ext cx="322731" cy="322180"/>
              <a:chOff x="2581275" y="2582069"/>
              <a:chExt cx="465138" cy="464344"/>
            </a:xfrm>
            <a:solidFill>
              <a:schemeClr val="bg1"/>
            </a:solidFill>
          </p:grpSpPr>
          <p:sp>
            <p:nvSpPr>
              <p:cNvPr id="27" name="AutoShape 128">
                <a:extLst>
                  <a:ext uri="{FF2B5EF4-FFF2-40B4-BE49-F238E27FC236}">
                    <a16:creationId xmlns:a16="http://schemas.microsoft.com/office/drawing/2014/main" id="{2C5A434A-8DE8-45D9-A839-336F502C8CE1}"/>
                  </a:ext>
                </a:extLst>
              </p:cNvPr>
              <p:cNvSpPr/>
              <p:nvPr/>
            </p:nvSpPr>
            <p:spPr bwMode="auto">
              <a:xfrm>
                <a:off x="2581275" y="2582069"/>
                <a:ext cx="465138"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50" y="12150"/>
                    </a:moveTo>
                    <a:cubicBezTo>
                      <a:pt x="13851" y="12150"/>
                      <a:pt x="12926" y="11859"/>
                      <a:pt x="12124" y="11386"/>
                    </a:cubicBezTo>
                    <a:lnTo>
                      <a:pt x="11892" y="11618"/>
                    </a:lnTo>
                    <a:lnTo>
                      <a:pt x="11132" y="12377"/>
                    </a:lnTo>
                    <a:lnTo>
                      <a:pt x="9846" y="13663"/>
                    </a:lnTo>
                    <a:cubicBezTo>
                      <a:pt x="9593" y="13916"/>
                      <a:pt x="9451" y="14260"/>
                      <a:pt x="9451" y="14617"/>
                    </a:cubicBezTo>
                    <a:lnTo>
                      <a:pt x="9451" y="16200"/>
                    </a:lnTo>
                    <a:lnTo>
                      <a:pt x="8101" y="16200"/>
                    </a:lnTo>
                    <a:cubicBezTo>
                      <a:pt x="7356" y="16200"/>
                      <a:pt x="6751" y="16804"/>
                      <a:pt x="6751" y="17549"/>
                    </a:cubicBezTo>
                    <a:lnTo>
                      <a:pt x="6751" y="18900"/>
                    </a:lnTo>
                    <a:lnTo>
                      <a:pt x="5170" y="18900"/>
                    </a:lnTo>
                    <a:cubicBezTo>
                      <a:pt x="4812" y="18900"/>
                      <a:pt x="4469" y="19042"/>
                      <a:pt x="4216" y="19295"/>
                    </a:cubicBezTo>
                    <a:lnTo>
                      <a:pt x="3259" y="20252"/>
                    </a:lnTo>
                    <a:lnTo>
                      <a:pt x="1352" y="20249"/>
                    </a:lnTo>
                    <a:lnTo>
                      <a:pt x="1350" y="18326"/>
                    </a:lnTo>
                    <a:lnTo>
                      <a:pt x="9223" y="10467"/>
                    </a:lnTo>
                    <a:cubicBezTo>
                      <a:pt x="9223" y="10467"/>
                      <a:pt x="9223" y="10467"/>
                      <a:pt x="9224" y="10468"/>
                    </a:cubicBezTo>
                    <a:lnTo>
                      <a:pt x="10215" y="9477"/>
                    </a:lnTo>
                    <a:cubicBezTo>
                      <a:pt x="9741" y="8674"/>
                      <a:pt x="9451" y="7748"/>
                      <a:pt x="9451" y="6750"/>
                    </a:cubicBezTo>
                    <a:cubicBezTo>
                      <a:pt x="9451" y="3767"/>
                      <a:pt x="11869" y="1350"/>
                      <a:pt x="14850" y="1350"/>
                    </a:cubicBezTo>
                    <a:cubicBezTo>
                      <a:pt x="17832" y="1350"/>
                      <a:pt x="20250" y="3767"/>
                      <a:pt x="20250" y="6750"/>
                    </a:cubicBezTo>
                    <a:cubicBezTo>
                      <a:pt x="20250" y="9732"/>
                      <a:pt x="17832" y="12150"/>
                      <a:pt x="14850" y="12150"/>
                    </a:cubicBezTo>
                    <a:moveTo>
                      <a:pt x="14850" y="0"/>
                    </a:moveTo>
                    <a:cubicBezTo>
                      <a:pt x="11123" y="0"/>
                      <a:pt x="8101" y="3022"/>
                      <a:pt x="8101" y="6750"/>
                    </a:cubicBezTo>
                    <a:cubicBezTo>
                      <a:pt x="8101" y="7617"/>
                      <a:pt x="8283" y="8438"/>
                      <a:pt x="8582" y="9199"/>
                    </a:cubicBezTo>
                    <a:lnTo>
                      <a:pt x="383" y="17400"/>
                    </a:lnTo>
                    <a:cubicBezTo>
                      <a:pt x="146" y="17637"/>
                      <a:pt x="0" y="17863"/>
                      <a:pt x="0" y="18225"/>
                    </a:cubicBezTo>
                    <a:lnTo>
                      <a:pt x="0" y="20249"/>
                    </a:lnTo>
                    <a:cubicBezTo>
                      <a:pt x="0" y="20972"/>
                      <a:pt x="626" y="21599"/>
                      <a:pt x="1349" y="21599"/>
                    </a:cubicBezTo>
                    <a:lnTo>
                      <a:pt x="3374" y="21599"/>
                    </a:lnTo>
                    <a:cubicBezTo>
                      <a:pt x="3736" y="21599"/>
                      <a:pt x="3965" y="21455"/>
                      <a:pt x="4202" y="21219"/>
                    </a:cubicBezTo>
                    <a:lnTo>
                      <a:pt x="5170" y="20249"/>
                    </a:lnTo>
                    <a:lnTo>
                      <a:pt x="6751" y="20249"/>
                    </a:lnTo>
                    <a:cubicBezTo>
                      <a:pt x="7496" y="20249"/>
                      <a:pt x="8101" y="19645"/>
                      <a:pt x="8101" y="18900"/>
                    </a:cubicBezTo>
                    <a:lnTo>
                      <a:pt x="8101" y="17549"/>
                    </a:lnTo>
                    <a:lnTo>
                      <a:pt x="9451" y="17549"/>
                    </a:lnTo>
                    <a:cubicBezTo>
                      <a:pt x="10196" y="17549"/>
                      <a:pt x="10801" y="16945"/>
                      <a:pt x="10801" y="16200"/>
                    </a:cubicBezTo>
                    <a:lnTo>
                      <a:pt x="10801" y="14617"/>
                    </a:lnTo>
                    <a:lnTo>
                      <a:pt x="12400" y="13018"/>
                    </a:lnTo>
                    <a:cubicBezTo>
                      <a:pt x="13162" y="13317"/>
                      <a:pt x="13982" y="13500"/>
                      <a:pt x="14850" y="13500"/>
                    </a:cubicBezTo>
                    <a:cubicBezTo>
                      <a:pt x="18577" y="13500"/>
                      <a:pt x="21599" y="10477"/>
                      <a:pt x="21599" y="6750"/>
                    </a:cubicBezTo>
                    <a:cubicBezTo>
                      <a:pt x="21599" y="3022"/>
                      <a:pt x="18577" y="0"/>
                      <a:pt x="14850" y="0"/>
                    </a:cubicBezTo>
                  </a:path>
                </a:pathLst>
              </a:custGeom>
              <a:grpFill/>
              <a:ln>
                <a:noFill/>
              </a:ln>
              <a:effectLst/>
            </p:spPr>
            <p:txBody>
              <a:bodyPr lIns="20089" tIns="20089" rIns="20089" bIns="20089" anchor="ctr"/>
              <a:lstStyle/>
              <a:p>
                <a:pPr algn="ctr" defTabSz="240665" hangingPunct="0">
                  <a:lnSpc>
                    <a:spcPct val="130000"/>
                  </a:lnSpc>
                </a:pPr>
                <a:endParaRPr lang="en-US" sz="1160">
                  <a:solidFill>
                    <a:schemeClr val="tx1">
                      <a:lumMod val="50000"/>
                      <a:lumOff val="50000"/>
                    </a:schemeClr>
                  </a:solidFill>
                  <a:effectLst>
                    <a:outerShdw blurRad="38100" dist="38100" dir="2700000" algn="tl">
                      <a:srgbClr val="000000"/>
                    </a:outerShdw>
                  </a:effectLst>
                  <a:latin typeface="Arial"/>
                  <a:ea typeface="微软雅黑"/>
                  <a:sym typeface="Arial"/>
                </a:endParaRPr>
              </a:p>
            </p:txBody>
          </p:sp>
          <p:sp>
            <p:nvSpPr>
              <p:cNvPr id="28" name="AutoShape 129">
                <a:extLst>
                  <a:ext uri="{FF2B5EF4-FFF2-40B4-BE49-F238E27FC236}">
                    <a16:creationId xmlns:a16="http://schemas.microsoft.com/office/drawing/2014/main" id="{202248E1-425A-4C36-80D0-E56CF1C5537E}"/>
                  </a:ext>
                </a:extLst>
              </p:cNvPr>
              <p:cNvSpPr/>
              <p:nvPr/>
            </p:nvSpPr>
            <p:spPr bwMode="auto">
              <a:xfrm>
                <a:off x="2871788" y="2640013"/>
                <a:ext cx="115888" cy="115888"/>
              </a:xfrm>
              <a:custGeom>
                <a:avLst/>
                <a:gdLst>
                  <a:gd name="T0" fmla="*/ 10800 w 21600"/>
                  <a:gd name="T1" fmla="+- 0 10800 134"/>
                  <a:gd name="T2" fmla="*/ 10800 h 21333"/>
                  <a:gd name="T3" fmla="*/ 10800 w 21600"/>
                  <a:gd name="T4" fmla="+- 0 10800 134"/>
                  <a:gd name="T5" fmla="*/ 10800 h 21333"/>
                  <a:gd name="T6" fmla="*/ 10800 w 21600"/>
                  <a:gd name="T7" fmla="+- 0 10800 134"/>
                  <a:gd name="T8" fmla="*/ 10800 h 21333"/>
                  <a:gd name="T9" fmla="*/ 10800 w 21600"/>
                  <a:gd name="T10" fmla="+- 0 10800 134"/>
                  <a:gd name="T11" fmla="*/ 10800 h 21333"/>
                </a:gdLst>
                <a:ahLst/>
                <a:cxnLst>
                  <a:cxn ang="0">
                    <a:pos x="T0" y="T2"/>
                  </a:cxn>
                  <a:cxn ang="0">
                    <a:pos x="T3" y="T5"/>
                  </a:cxn>
                  <a:cxn ang="0">
                    <a:pos x="T6" y="T8"/>
                  </a:cxn>
                  <a:cxn ang="0">
                    <a:pos x="T9" y="T11"/>
                  </a:cxn>
                </a:cxnLst>
                <a:rect l="0" t="0" r="r" b="b"/>
                <a:pathLst>
                  <a:path w="21600" h="21333">
                    <a:moveTo>
                      <a:pt x="13008" y="18684"/>
                    </a:moveTo>
                    <a:cubicBezTo>
                      <a:pt x="9017" y="15850"/>
                      <a:pt x="5542" y="12415"/>
                      <a:pt x="2694" y="8570"/>
                    </a:cubicBezTo>
                    <a:cubicBezTo>
                      <a:pt x="3736" y="5628"/>
                      <a:pt x="5693" y="3697"/>
                      <a:pt x="8585" y="2647"/>
                    </a:cubicBezTo>
                    <a:cubicBezTo>
                      <a:pt x="12578" y="5489"/>
                      <a:pt x="16048" y="8911"/>
                      <a:pt x="18889" y="12809"/>
                    </a:cubicBezTo>
                    <a:cubicBezTo>
                      <a:pt x="17836" y="15730"/>
                      <a:pt x="15883" y="17647"/>
                      <a:pt x="13008" y="18684"/>
                    </a:cubicBezTo>
                    <a:moveTo>
                      <a:pt x="21110" y="11295"/>
                    </a:moveTo>
                    <a:cubicBezTo>
                      <a:pt x="18081" y="7130"/>
                      <a:pt x="14396" y="3496"/>
                      <a:pt x="10161" y="484"/>
                    </a:cubicBezTo>
                    <a:cubicBezTo>
                      <a:pt x="9468" y="-8"/>
                      <a:pt x="8579" y="-134"/>
                      <a:pt x="7778" y="145"/>
                    </a:cubicBezTo>
                    <a:cubicBezTo>
                      <a:pt x="4027" y="1450"/>
                      <a:pt x="1463" y="3983"/>
                      <a:pt x="145" y="7687"/>
                    </a:cubicBezTo>
                    <a:cubicBezTo>
                      <a:pt x="46" y="7962"/>
                      <a:pt x="0" y="8252"/>
                      <a:pt x="0" y="8537"/>
                    </a:cubicBezTo>
                    <a:cubicBezTo>
                      <a:pt x="0" y="9071"/>
                      <a:pt x="167" y="9596"/>
                      <a:pt x="487" y="10041"/>
                    </a:cubicBezTo>
                    <a:cubicBezTo>
                      <a:pt x="3525" y="14213"/>
                      <a:pt x="7211" y="17850"/>
                      <a:pt x="11431" y="20850"/>
                    </a:cubicBezTo>
                    <a:cubicBezTo>
                      <a:pt x="12122" y="21338"/>
                      <a:pt x="13010" y="21466"/>
                      <a:pt x="13812" y="21188"/>
                    </a:cubicBezTo>
                    <a:cubicBezTo>
                      <a:pt x="17563" y="19893"/>
                      <a:pt x="20133" y="17356"/>
                      <a:pt x="21451" y="13647"/>
                    </a:cubicBezTo>
                    <a:cubicBezTo>
                      <a:pt x="21551" y="13372"/>
                      <a:pt x="21600" y="13081"/>
                      <a:pt x="21600" y="12796"/>
                    </a:cubicBezTo>
                    <a:cubicBezTo>
                      <a:pt x="21600" y="12265"/>
                      <a:pt x="21429" y="11740"/>
                      <a:pt x="21110" y="11295"/>
                    </a:cubicBezTo>
                  </a:path>
                </a:pathLst>
              </a:custGeom>
              <a:grpFill/>
              <a:ln>
                <a:noFill/>
              </a:ln>
              <a:effectLst/>
            </p:spPr>
            <p:txBody>
              <a:bodyPr lIns="20089" tIns="20089" rIns="20089" bIns="20089" anchor="ctr"/>
              <a:lstStyle/>
              <a:p>
                <a:pPr algn="ctr" defTabSz="240665" hangingPunct="0">
                  <a:lnSpc>
                    <a:spcPct val="130000"/>
                  </a:lnSpc>
                </a:pPr>
                <a:endParaRPr lang="en-US" sz="1160">
                  <a:solidFill>
                    <a:schemeClr val="tx1">
                      <a:lumMod val="50000"/>
                      <a:lumOff val="50000"/>
                    </a:schemeClr>
                  </a:solidFill>
                  <a:effectLst>
                    <a:outerShdw blurRad="38100" dist="38100" dir="2700000" algn="tl">
                      <a:srgbClr val="000000"/>
                    </a:outerShdw>
                  </a:effectLst>
                  <a:latin typeface="Arial"/>
                  <a:ea typeface="微软雅黑"/>
                  <a:sym typeface="Arial"/>
                </a:endParaRPr>
              </a:p>
            </p:txBody>
          </p:sp>
        </p:grpSp>
      </p:grpSp>
    </p:spTree>
    <p:extLst>
      <p:ext uri="{BB962C8B-B14F-4D97-AF65-F5344CB8AC3E}">
        <p14:creationId xmlns:p14="http://schemas.microsoft.com/office/powerpoint/2010/main" val="3226610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標題 1">
            <a:extLst>
              <a:ext uri="{FF2B5EF4-FFF2-40B4-BE49-F238E27FC236}">
                <a16:creationId xmlns:a16="http://schemas.microsoft.com/office/drawing/2014/main" id="{9037B60B-D4B6-4D97-B41A-C6AF9C182705}"/>
              </a:ext>
            </a:extLst>
          </p:cNvPr>
          <p:cNvSpPr>
            <a:spLocks noGrp="1"/>
          </p:cNvSpPr>
          <p:nvPr>
            <p:ph type="title"/>
          </p:nvPr>
        </p:nvSpPr>
        <p:spPr bwMode="auto">
          <a:xfrm>
            <a:off x="323528" y="0"/>
            <a:ext cx="7829550" cy="588963"/>
          </a:xfrm>
          <a:prstGeom prst="rect">
            <a:avLst/>
          </a:prstGeom>
          <a:noFill/>
          <a:ln w="9525">
            <a:noFill/>
            <a:miter lim="800000"/>
            <a:headEnd/>
            <a:tailEnd/>
          </a:ln>
        </p:spPr>
        <p:txBody>
          <a:bodyPr anchor="ctr"/>
          <a:lstStyle/>
          <a:p>
            <a:pPr eaLnBrk="1" hangingPunct="1"/>
            <a:r>
              <a:rPr lang="zh-TW" altLang="en-US" sz="3000" dirty="0">
                <a:solidFill>
                  <a:prstClr val="white"/>
                </a:solidFill>
                <a:effectLst/>
              </a:rPr>
              <a:t>附件</a:t>
            </a:r>
            <a:r>
              <a:rPr lang="en-US" altLang="zh-TW" sz="3000" dirty="0">
                <a:solidFill>
                  <a:prstClr val="white"/>
                </a:solidFill>
                <a:effectLst/>
              </a:rPr>
              <a:t>-</a:t>
            </a:r>
            <a:r>
              <a:rPr lang="zh-TW" altLang="en-US" sz="3000" dirty="0">
                <a:solidFill>
                  <a:prstClr val="white"/>
                </a:solidFill>
                <a:effectLst/>
              </a:rPr>
              <a:t> 董事會績效評估</a:t>
            </a:r>
            <a:r>
              <a:rPr lang="en-US" altLang="zh-TW" sz="3000" dirty="0">
                <a:solidFill>
                  <a:prstClr val="white"/>
                </a:solidFill>
                <a:effectLst/>
              </a:rPr>
              <a:t>(</a:t>
            </a:r>
            <a:r>
              <a:rPr lang="zh-TW" altLang="en-US" sz="3000" dirty="0">
                <a:solidFill>
                  <a:prstClr val="white"/>
                </a:solidFill>
                <a:effectLst/>
              </a:rPr>
              <a:t>外部評估</a:t>
            </a:r>
            <a:r>
              <a:rPr lang="en-US" altLang="zh-TW" sz="3000" dirty="0">
                <a:solidFill>
                  <a:prstClr val="white"/>
                </a:solidFill>
                <a:effectLst/>
              </a:rPr>
              <a:t>)</a:t>
            </a:r>
            <a:endParaRPr kumimoji="0" lang="zh-TW" altLang="en-US" sz="3000" dirty="0">
              <a:solidFill>
                <a:prstClr val="white"/>
              </a:solidFill>
              <a:effectLst/>
            </a:endParaRPr>
          </a:p>
        </p:txBody>
      </p:sp>
      <p:sp>
        <p:nvSpPr>
          <p:cNvPr id="12" name="矩形 11"/>
          <p:cNvSpPr/>
          <p:nvPr/>
        </p:nvSpPr>
        <p:spPr>
          <a:xfrm>
            <a:off x="395536" y="699542"/>
            <a:ext cx="7829550" cy="3708708"/>
          </a:xfrm>
          <a:prstGeom prst="rect">
            <a:avLst/>
          </a:prstGeom>
        </p:spPr>
        <p:txBody>
          <a:bodyPr wrap="square">
            <a:spAutoFit/>
          </a:bodyPr>
          <a:lstStyle/>
          <a:p>
            <a:pPr marL="285750" indent="-285750">
              <a:spcAft>
                <a:spcPts val="1800"/>
              </a:spcAft>
              <a:buFont typeface="Wingdings" pitchFamily="2" charset="2"/>
              <a:buChar char="u"/>
            </a:pPr>
            <a:r>
              <a:rPr lang="zh-TW" altLang="zh-TW" sz="1600" dirty="0">
                <a:latin typeface="微軟正黑體" pitchFamily="34" charset="-120"/>
                <a:ea typeface="微軟正黑體" pitchFamily="34" charset="-120"/>
              </a:rPr>
              <a:t>依據「證券商公司治理實務守則」第三十七條</a:t>
            </a:r>
            <a:r>
              <a:rPr lang="zh-TW" altLang="en-US" sz="1600" dirty="0">
                <a:latin typeface="微軟正黑體" pitchFamily="34" charset="-120"/>
                <a:ea typeface="微軟正黑體" pitchFamily="34" charset="-120"/>
              </a:rPr>
              <a:t>及本公司「董事會績效評估辦法」第三條</a:t>
            </a:r>
            <a:r>
              <a:rPr lang="zh-TW" altLang="zh-TW" sz="1600" dirty="0">
                <a:latin typeface="微軟正黑體" pitchFamily="34" charset="-120"/>
                <a:ea typeface="微軟正黑體" pitchFamily="34" charset="-120"/>
              </a:rPr>
              <a:t>規定</a:t>
            </a:r>
            <a:r>
              <a:rPr lang="zh-TW" altLang="en-US" sz="1600" dirty="0">
                <a:latin typeface="微軟正黑體" pitchFamily="34" charset="-120"/>
                <a:ea typeface="微軟正黑體" pitchFamily="34" charset="-120"/>
              </a:rPr>
              <a:t>，每三年應執行一次外部評估</a:t>
            </a:r>
            <a:r>
              <a:rPr lang="en-US" altLang="zh-TW" sz="1600" dirty="0">
                <a:latin typeface="微軟正黑體" pitchFamily="34" charset="-120"/>
                <a:ea typeface="微軟正黑體" pitchFamily="34" charset="-120"/>
              </a:rPr>
              <a:t>(</a:t>
            </a:r>
            <a:r>
              <a:rPr lang="zh-TW" altLang="en-US" sz="1600" dirty="0">
                <a:latin typeface="微軟正黑體" pitchFamily="34" charset="-120"/>
                <a:ea typeface="微軟正黑體" pitchFamily="34" charset="-120"/>
              </a:rPr>
              <a:t>委由外部專業獨立機構或外部專家學者團隊進行</a:t>
            </a:r>
            <a:r>
              <a:rPr lang="en-US" altLang="zh-TW" sz="1600" dirty="0">
                <a:latin typeface="微軟正黑體" pitchFamily="34" charset="-120"/>
                <a:ea typeface="微軟正黑體" pitchFamily="34" charset="-120"/>
              </a:rPr>
              <a:t>)</a:t>
            </a:r>
            <a:r>
              <a:rPr lang="zh-TW" altLang="en-US" sz="1600" dirty="0">
                <a:latin typeface="微軟正黑體" pitchFamily="34" charset="-120"/>
                <a:ea typeface="微軟正黑體" pitchFamily="34" charset="-120"/>
              </a:rPr>
              <a:t>。</a:t>
            </a:r>
            <a:endParaRPr lang="en-US" altLang="zh-TW" sz="1600" dirty="0">
              <a:latin typeface="微軟正黑體" pitchFamily="34" charset="-120"/>
              <a:ea typeface="微軟正黑體" pitchFamily="34" charset="-120"/>
            </a:endParaRPr>
          </a:p>
          <a:p>
            <a:pPr marL="285750" indent="-285750">
              <a:spcAft>
                <a:spcPts val="1800"/>
              </a:spcAft>
              <a:buFont typeface="Wingdings" pitchFamily="2" charset="2"/>
              <a:buChar char="u"/>
            </a:pPr>
            <a:r>
              <a:rPr lang="zh-TW" altLang="en-US" sz="1600" dirty="0">
                <a:latin typeface="微軟正黑體" pitchFamily="34" charset="-120"/>
                <a:ea typeface="微軟正黑體" pitchFamily="34" charset="-120"/>
              </a:rPr>
              <a:t>預計於</a:t>
            </a:r>
            <a:r>
              <a:rPr lang="en-US" altLang="zh-TW" sz="1600" b="1" u="sng" dirty="0">
                <a:solidFill>
                  <a:schemeClr val="accent5"/>
                </a:solidFill>
                <a:latin typeface="微軟正黑體" pitchFamily="34" charset="-120"/>
                <a:ea typeface="微軟正黑體" pitchFamily="34" charset="-120"/>
              </a:rPr>
              <a:t>115</a:t>
            </a:r>
            <a:r>
              <a:rPr lang="zh-TW" altLang="en-US" sz="1600" b="1" u="sng" dirty="0">
                <a:solidFill>
                  <a:schemeClr val="accent5"/>
                </a:solidFill>
                <a:latin typeface="微軟正黑體" pitchFamily="34" charset="-120"/>
                <a:ea typeface="微軟正黑體" pitchFamily="34" charset="-120"/>
              </a:rPr>
              <a:t>年第一季</a:t>
            </a:r>
            <a:r>
              <a:rPr lang="zh-TW" altLang="en-US" sz="1600" dirty="0">
                <a:latin typeface="微軟正黑體" pitchFamily="34" charset="-120"/>
                <a:ea typeface="微軟正黑體" pitchFamily="34" charset="-120"/>
              </a:rPr>
              <a:t>，除依規定進行</a:t>
            </a:r>
            <a:r>
              <a:rPr lang="en-US" altLang="zh-TW" sz="1600" dirty="0">
                <a:latin typeface="微軟正黑體" pitchFamily="34" charset="-120"/>
                <a:ea typeface="微軟正黑體" pitchFamily="34" charset="-120"/>
              </a:rPr>
              <a:t>114</a:t>
            </a:r>
            <a:r>
              <a:rPr lang="zh-TW" altLang="en-US" sz="1600" dirty="0">
                <a:latin typeface="微軟正黑體" pitchFamily="34" charset="-120"/>
                <a:ea typeface="微軟正黑體" pitchFamily="34" charset="-120"/>
              </a:rPr>
              <a:t>年度內部自評外，另委由外部專業獨立機構進行評估。</a:t>
            </a:r>
            <a:endParaRPr lang="en-US" altLang="zh-TW" sz="1600" dirty="0">
              <a:latin typeface="微軟正黑體" pitchFamily="34" charset="-120"/>
              <a:ea typeface="微軟正黑體" pitchFamily="34" charset="-120"/>
            </a:endParaRPr>
          </a:p>
          <a:p>
            <a:pPr marL="285750" indent="-285750">
              <a:spcAft>
                <a:spcPts val="1800"/>
              </a:spcAft>
              <a:buFont typeface="Wingdings" pitchFamily="2" charset="2"/>
              <a:buChar char="u"/>
            </a:pPr>
            <a:r>
              <a:rPr lang="zh-TW" altLang="en-US" sz="1600" dirty="0">
                <a:latin typeface="微軟正黑體" pitchFamily="34" charset="-120"/>
                <a:ea typeface="微軟正黑體" pitchFamily="34" charset="-120"/>
              </a:rPr>
              <a:t>目前承作董事會績效評估之外部評估機構包含：中華公司治理協會、臺灣董事會績效協進會、台北金融研究發展基金會、台灣投資人關係協會等。</a:t>
            </a:r>
            <a:endParaRPr lang="en-US" altLang="zh-TW" sz="1600" dirty="0">
              <a:latin typeface="微軟正黑體" pitchFamily="34" charset="-120"/>
              <a:ea typeface="微軟正黑體" pitchFamily="34" charset="-120"/>
            </a:endParaRPr>
          </a:p>
          <a:p>
            <a:pPr marL="285750" indent="-285750">
              <a:spcAft>
                <a:spcPts val="1800"/>
              </a:spcAft>
              <a:buFont typeface="Wingdings" pitchFamily="2" charset="2"/>
              <a:buChar char="u"/>
            </a:pPr>
            <a:r>
              <a:rPr lang="zh-TW" altLang="en-US" sz="1600" dirty="0">
                <a:latin typeface="微軟正黑體" pitchFamily="34" charset="-120"/>
                <a:ea typeface="微軟正黑體" pitchFamily="34" charset="-120"/>
              </a:rPr>
              <a:t>外部機構評估收費標準：約</a:t>
            </a:r>
            <a:r>
              <a:rPr lang="en-US" altLang="zh-TW" sz="1600" dirty="0">
                <a:latin typeface="微軟正黑體" pitchFamily="34" charset="-120"/>
                <a:ea typeface="微軟正黑體" pitchFamily="34" charset="-120"/>
              </a:rPr>
              <a:t>14-16</a:t>
            </a:r>
            <a:r>
              <a:rPr lang="zh-TW" altLang="en-US" sz="1600" dirty="0">
                <a:latin typeface="微軟正黑體" pitchFamily="34" charset="-120"/>
                <a:ea typeface="微軟正黑體" pitchFamily="34" charset="-120"/>
              </a:rPr>
              <a:t>萬</a:t>
            </a:r>
            <a:r>
              <a:rPr lang="en-US" altLang="zh-TW" sz="1600" dirty="0">
                <a:latin typeface="微軟正黑體" pitchFamily="34" charset="-120"/>
                <a:ea typeface="微軟正黑體" pitchFamily="34" charset="-120"/>
              </a:rPr>
              <a:t>(</a:t>
            </a:r>
            <a:r>
              <a:rPr lang="zh-TW" altLang="en-US" sz="1600" dirty="0">
                <a:latin typeface="微軟正黑體" pitchFamily="34" charset="-120"/>
                <a:ea typeface="微軟正黑體" pitchFamily="34" charset="-120"/>
              </a:rPr>
              <a:t>未議價</a:t>
            </a:r>
            <a:r>
              <a:rPr lang="en-US" altLang="zh-TW" sz="1600" dirty="0">
                <a:latin typeface="微軟正黑體" pitchFamily="34" charset="-120"/>
                <a:ea typeface="微軟正黑體" pitchFamily="34" charset="-120"/>
              </a:rPr>
              <a:t>)</a:t>
            </a:r>
            <a:r>
              <a:rPr lang="zh-TW" altLang="en-US" sz="1600" dirty="0">
                <a:latin typeface="微軟正黑體" pitchFamily="34" charset="-120"/>
                <a:ea typeface="微軟正黑體" pitchFamily="34" charset="-120"/>
              </a:rPr>
              <a:t>，交通費另計。</a:t>
            </a:r>
            <a:endParaRPr lang="en-US" altLang="zh-TW" sz="1600" dirty="0">
              <a:latin typeface="微軟正黑體" pitchFamily="34" charset="-120"/>
              <a:ea typeface="微軟正黑體" pitchFamily="34" charset="-120"/>
            </a:endParaRPr>
          </a:p>
          <a:p>
            <a:pPr marL="285750" indent="-285750">
              <a:spcAft>
                <a:spcPts val="1800"/>
              </a:spcAft>
              <a:buFont typeface="Wingdings" pitchFamily="2" charset="2"/>
              <a:buChar char="u"/>
            </a:pPr>
            <a:r>
              <a:rPr lang="zh-TW" altLang="en-US" sz="1600" dirty="0">
                <a:latin typeface="微軟正黑體" pitchFamily="34" charset="-120"/>
                <a:ea typeface="微軟正黑體" pitchFamily="34" charset="-120"/>
              </a:rPr>
              <a:t>評估流程：</a:t>
            </a:r>
            <a:r>
              <a:rPr lang="en-US" altLang="zh-TW" sz="1600" dirty="0">
                <a:latin typeface="微軟正黑體" pitchFamily="34" charset="-120"/>
                <a:ea typeface="微軟正黑體" pitchFamily="34" charset="-120"/>
              </a:rPr>
              <a:t>1.</a:t>
            </a:r>
            <a:r>
              <a:rPr lang="zh-TW" altLang="en-US" sz="1600" dirty="0">
                <a:latin typeface="微軟正黑體" pitchFamily="34" charset="-120"/>
                <a:ea typeface="微軟正黑體" pitchFamily="34" charset="-120"/>
              </a:rPr>
              <a:t>受評公司自評 </a:t>
            </a:r>
            <a:r>
              <a:rPr lang="en-US" altLang="zh-TW" sz="1600" dirty="0">
                <a:latin typeface="微軟正黑體" pitchFamily="34" charset="-120"/>
                <a:ea typeface="微軟正黑體" pitchFamily="34" charset="-120"/>
              </a:rPr>
              <a:t>2.</a:t>
            </a:r>
            <a:r>
              <a:rPr lang="zh-TW" altLang="en-US" sz="1600" dirty="0">
                <a:latin typeface="微軟正黑體" pitchFamily="34" charset="-120"/>
                <a:ea typeface="微軟正黑體" pitchFamily="34" charset="-120"/>
              </a:rPr>
              <a:t>書面審查 </a:t>
            </a:r>
            <a:r>
              <a:rPr lang="en-US" altLang="zh-TW" sz="1600" dirty="0">
                <a:latin typeface="微軟正黑體" pitchFamily="34" charset="-120"/>
                <a:ea typeface="微軟正黑體" pitchFamily="34" charset="-120"/>
              </a:rPr>
              <a:t>3.</a:t>
            </a:r>
            <a:r>
              <a:rPr lang="zh-TW" altLang="en-US" sz="1600" dirty="0">
                <a:latin typeface="微軟正黑體" pitchFamily="34" charset="-120"/>
                <a:ea typeface="微軟正黑體" pitchFamily="34" charset="-120"/>
              </a:rPr>
              <a:t>實地訪談</a:t>
            </a:r>
            <a:r>
              <a:rPr lang="en-US" altLang="zh-TW" sz="1600" dirty="0">
                <a:latin typeface="微軟正黑體" pitchFamily="34" charset="-120"/>
                <a:ea typeface="微軟正黑體" pitchFamily="34" charset="-120"/>
              </a:rPr>
              <a:t>(</a:t>
            </a:r>
            <a:r>
              <a:rPr lang="zh-TW" altLang="en-US" sz="1600" dirty="0">
                <a:latin typeface="微軟正黑體" pitchFamily="34" charset="-120"/>
                <a:ea typeface="微軟正黑體" pitchFamily="34" charset="-120"/>
              </a:rPr>
              <a:t>約</a:t>
            </a:r>
            <a:r>
              <a:rPr lang="en-US" altLang="zh-TW" sz="1600" dirty="0">
                <a:latin typeface="微軟正黑體" pitchFamily="34" charset="-120"/>
                <a:ea typeface="微軟正黑體" pitchFamily="34" charset="-120"/>
              </a:rPr>
              <a:t>2.5</a:t>
            </a:r>
            <a:r>
              <a:rPr lang="zh-TW" altLang="en-US" sz="1600" dirty="0">
                <a:latin typeface="微軟正黑體" pitchFamily="34" charset="-120"/>
                <a:ea typeface="微軟正黑體" pitchFamily="34" charset="-120"/>
              </a:rPr>
              <a:t>小時</a:t>
            </a:r>
            <a:r>
              <a:rPr lang="en-US" altLang="zh-TW" sz="1600" dirty="0">
                <a:latin typeface="微軟正黑體" pitchFamily="34" charset="-120"/>
                <a:ea typeface="微軟正黑體" pitchFamily="34" charset="-120"/>
              </a:rPr>
              <a:t>-4</a:t>
            </a:r>
            <a:r>
              <a:rPr lang="zh-TW" altLang="en-US" sz="1600" dirty="0">
                <a:latin typeface="微軟正黑體" pitchFamily="34" charset="-120"/>
                <a:ea typeface="微軟正黑體" pitchFamily="34" charset="-120"/>
              </a:rPr>
              <a:t>小時</a:t>
            </a:r>
            <a:r>
              <a:rPr lang="en-US" altLang="zh-TW" sz="1600" dirty="0">
                <a:latin typeface="微軟正黑體" pitchFamily="34" charset="-120"/>
                <a:ea typeface="微軟正黑體" pitchFamily="34" charset="-120"/>
              </a:rPr>
              <a:t>)</a:t>
            </a:r>
            <a:r>
              <a:rPr lang="zh-TW" altLang="en-US" sz="1600" dirty="0">
                <a:latin typeface="微軟正黑體" pitchFamily="34" charset="-120"/>
                <a:ea typeface="微軟正黑體" pitchFamily="34" charset="-120"/>
              </a:rPr>
              <a:t> </a:t>
            </a:r>
            <a:r>
              <a:rPr lang="en-US" altLang="zh-TW" sz="1600" dirty="0">
                <a:latin typeface="微軟正黑體" pitchFamily="34" charset="-120"/>
                <a:ea typeface="微軟正黑體" pitchFamily="34" charset="-120"/>
              </a:rPr>
              <a:t>4.</a:t>
            </a:r>
            <a:r>
              <a:rPr lang="zh-TW" altLang="en-US" sz="1600" dirty="0">
                <a:latin typeface="微軟正黑體" pitchFamily="34" charset="-120"/>
                <a:ea typeface="微軟正黑體" pitchFamily="34" charset="-120"/>
              </a:rPr>
              <a:t>提供報告。</a:t>
            </a:r>
            <a:endParaRPr lang="en-US" altLang="zh-TW" sz="1600" dirty="0">
              <a:latin typeface="微軟正黑體" pitchFamily="34" charset="-120"/>
              <a:ea typeface="微軟正黑體" pitchFamily="34" charset="-120"/>
            </a:endParaRPr>
          </a:p>
          <a:p>
            <a:pPr marL="285750" indent="-285750">
              <a:spcAft>
                <a:spcPts val="1800"/>
              </a:spcAft>
              <a:buFont typeface="Wingdings" pitchFamily="2" charset="2"/>
              <a:buChar char="u"/>
            </a:pPr>
            <a:r>
              <a:rPr lang="zh-TW" altLang="en-US" sz="1600" dirty="0">
                <a:latin typeface="微軟正黑體" pitchFamily="34" charset="-120"/>
                <a:ea typeface="微軟正黑體" pitchFamily="34" charset="-120"/>
              </a:rPr>
              <a:t>實地訪談對象：董事長、獨立董事、總經理、稽核主管、公司治理</a:t>
            </a:r>
            <a:r>
              <a:rPr lang="zh-TW" altLang="en-US" sz="1600">
                <a:latin typeface="微軟正黑體" pitchFamily="34" charset="-120"/>
                <a:ea typeface="微軟正黑體" pitchFamily="34" charset="-120"/>
              </a:rPr>
              <a:t>主管。</a:t>
            </a:r>
            <a:endParaRPr lang="en-US" altLang="zh-TW" sz="1600" dirty="0">
              <a:latin typeface="微軟正黑體" pitchFamily="34" charset="-120"/>
              <a:ea typeface="微軟正黑體" pitchFamily="34" charset="-120"/>
            </a:endParaRPr>
          </a:p>
        </p:txBody>
      </p:sp>
    </p:spTree>
    <p:extLst>
      <p:ext uri="{BB962C8B-B14F-4D97-AF65-F5344CB8AC3E}">
        <p14:creationId xmlns:p14="http://schemas.microsoft.com/office/powerpoint/2010/main" val="1845196051"/>
      </p:ext>
    </p:extLst>
  </p:cSld>
  <p:clrMapOvr>
    <a:masterClrMapping/>
  </p:clrMapOvr>
</p:sld>
</file>

<file path=ppt/theme/theme1.xml><?xml version="1.0" encoding="utf-8"?>
<a:theme xmlns:a="http://schemas.openxmlformats.org/drawingml/2006/main" name="3_佈景主題1">
  <a:themeElements>
    <a:clrScheme name="自訂 1">
      <a:dk1>
        <a:sysClr val="windowText" lastClr="000000"/>
      </a:dk1>
      <a:lt1>
        <a:sysClr val="window" lastClr="FFFFFF"/>
      </a:lt1>
      <a:dk2>
        <a:srgbClr val="1F497D"/>
      </a:dk2>
      <a:lt2>
        <a:srgbClr val="EEECE1"/>
      </a:lt2>
      <a:accent1>
        <a:srgbClr val="8DB3E2"/>
      </a:accent1>
      <a:accent2>
        <a:srgbClr val="D8E5C9"/>
      </a:accent2>
      <a:accent3>
        <a:srgbClr val="D9C785"/>
      </a:accent3>
      <a:accent4>
        <a:srgbClr val="D2936A"/>
      </a:accent4>
      <a:accent5>
        <a:srgbClr val="CE554A"/>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8E5C9"/>
        </a:solidFill>
        <a:ln w="9525" algn="ctr">
          <a:solidFill>
            <a:schemeClr val="tx1"/>
          </a:solidFill>
          <a:round/>
          <a:headEnd/>
          <a:tailEnd/>
        </a:ln>
      </a:spPr>
      <a:bodyPr wrap="none" anchor="ctr"/>
      <a:lstStyle>
        <a:defPPr eaLnBrk="1" hangingPunct="1">
          <a:defRPr sz="2400" b="1">
            <a:latin typeface="微軟正黑體" pitchFamily="34" charset="-120"/>
            <a:ea typeface="微軟正黑體" pitchFamily="34" charset="-120"/>
          </a:defRPr>
        </a:defPPr>
      </a:lstStyle>
    </a:spDef>
  </a:objectDefaults>
  <a:extraClrSchemeLst/>
</a:theme>
</file>

<file path=ppt/theme/theme2.xml><?xml version="1.0" encoding="utf-8"?>
<a:theme xmlns:a="http://schemas.openxmlformats.org/drawingml/2006/main" name="8_佈景主題1">
  <a:themeElements>
    <a:clrScheme name="自訂 1">
      <a:dk1>
        <a:sysClr val="windowText" lastClr="000000"/>
      </a:dk1>
      <a:lt1>
        <a:sysClr val="window" lastClr="FFFFFF"/>
      </a:lt1>
      <a:dk2>
        <a:srgbClr val="1F497D"/>
      </a:dk2>
      <a:lt2>
        <a:srgbClr val="EEECE1"/>
      </a:lt2>
      <a:accent1>
        <a:srgbClr val="8DB3E2"/>
      </a:accent1>
      <a:accent2>
        <a:srgbClr val="D8E5C9"/>
      </a:accent2>
      <a:accent3>
        <a:srgbClr val="D9C785"/>
      </a:accent3>
      <a:accent4>
        <a:srgbClr val="D2936A"/>
      </a:accent4>
      <a:accent5>
        <a:srgbClr val="CE554A"/>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8E5C9"/>
        </a:solidFill>
        <a:ln w="9525" algn="ctr">
          <a:solidFill>
            <a:schemeClr val="tx1"/>
          </a:solidFill>
          <a:round/>
          <a:headEnd/>
          <a:tailEnd/>
        </a:ln>
      </a:spPr>
      <a:bodyPr wrap="none" anchor="ctr"/>
      <a:lstStyle>
        <a:defPPr eaLnBrk="1" hangingPunct="1">
          <a:defRPr sz="2400" b="1">
            <a:latin typeface="微軟正黑體" pitchFamily="34" charset="-120"/>
            <a:ea typeface="微軟正黑體" pitchFamily="34" charset="-120"/>
          </a:defRPr>
        </a:defPPr>
      </a:lstStyle>
    </a:spDef>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44928</TotalTime>
  <Words>1101</Words>
  <Application>Microsoft Office PowerPoint</Application>
  <PresentationFormat>如螢幕大小 (16:9)</PresentationFormat>
  <Paragraphs>122</Paragraphs>
  <Slides>8</Slides>
  <Notes>8</Notes>
  <HiddenSlides>0</HiddenSlides>
  <MMClips>0</MMClips>
  <ScaleCrop>false</ScaleCrop>
  <HeadingPairs>
    <vt:vector size="6" baseType="variant">
      <vt:variant>
        <vt:lpstr>使用字型</vt:lpstr>
      </vt:variant>
      <vt:variant>
        <vt:i4>5</vt:i4>
      </vt:variant>
      <vt:variant>
        <vt:lpstr>佈景主題</vt:lpstr>
      </vt:variant>
      <vt:variant>
        <vt:i4>2</vt:i4>
      </vt:variant>
      <vt:variant>
        <vt:lpstr>投影片標題</vt:lpstr>
      </vt:variant>
      <vt:variant>
        <vt:i4>8</vt:i4>
      </vt:variant>
    </vt:vector>
  </HeadingPairs>
  <TitlesOfParts>
    <vt:vector size="15" baseType="lpstr">
      <vt:lpstr>Ａｒｉａｌ</vt:lpstr>
      <vt:lpstr>微軟正黑體</vt:lpstr>
      <vt:lpstr>Arial</vt:lpstr>
      <vt:lpstr>Calibri</vt:lpstr>
      <vt:lpstr>Wingdings</vt:lpstr>
      <vt:lpstr>3_佈景主題1</vt:lpstr>
      <vt:lpstr>8_佈景主題1</vt:lpstr>
      <vt:lpstr>PowerPoint 簡報</vt:lpstr>
      <vt:lpstr>113年董事會績效評估</vt:lpstr>
      <vt:lpstr>113年董事會績效評估</vt:lpstr>
      <vt:lpstr>113年董事會及董事會成員績效評估結果</vt:lpstr>
      <vt:lpstr>113年審計委員會績效評估結果</vt:lpstr>
      <vt:lpstr>精進行動方案</vt:lpstr>
      <vt:lpstr>精進行動方案</vt:lpstr>
      <vt:lpstr>附件- 董事會績效評估(外部評估)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alice-wang</dc:creator>
  <cp:lastModifiedBy>juii</cp:lastModifiedBy>
  <cp:revision>4795</cp:revision>
  <cp:lastPrinted>2023-10-23T08:31:45Z</cp:lastPrinted>
  <dcterms:created xsi:type="dcterms:W3CDTF">2012-06-11T06:24:24Z</dcterms:created>
  <dcterms:modified xsi:type="dcterms:W3CDTF">2025-04-11T05:46:46Z</dcterms:modified>
</cp:coreProperties>
</file>